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704" r:id="rId5"/>
    <p:sldMasterId id="2147483720" r:id="rId6"/>
    <p:sldMasterId id="2147483774" r:id="rId7"/>
    <p:sldMasterId id="2147483813" r:id="rId8"/>
    <p:sldMasterId id="2147483859" r:id="rId9"/>
    <p:sldMasterId id="2147484399" r:id="rId10"/>
    <p:sldMasterId id="2147485355" r:id="rId11"/>
    <p:sldMasterId id="2147485395" r:id="rId12"/>
  </p:sldMasterIdLst>
  <p:notesMasterIdLst>
    <p:notesMasterId r:id="rId33"/>
  </p:notesMasterIdLst>
  <p:sldIdLst>
    <p:sldId id="271" r:id="rId13"/>
    <p:sldId id="2359" r:id="rId14"/>
    <p:sldId id="2357" r:id="rId15"/>
    <p:sldId id="291" r:id="rId16"/>
    <p:sldId id="2383" r:id="rId17"/>
    <p:sldId id="2360" r:id="rId18"/>
    <p:sldId id="2361" r:id="rId19"/>
    <p:sldId id="2379" r:id="rId20"/>
    <p:sldId id="2363" r:id="rId21"/>
    <p:sldId id="2364" r:id="rId22"/>
    <p:sldId id="2376" r:id="rId23"/>
    <p:sldId id="2377" r:id="rId24"/>
    <p:sldId id="2378" r:id="rId25"/>
    <p:sldId id="2380" r:id="rId26"/>
    <p:sldId id="2381" r:id="rId27"/>
    <p:sldId id="2366" r:id="rId28"/>
    <p:sldId id="2372" r:id="rId29"/>
    <p:sldId id="2373" r:id="rId30"/>
    <p:sldId id="2382" r:id="rId31"/>
    <p:sldId id="237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664DAC-4B22-453C-869C-B2A50ACBAE45}">
          <p14:sldIdLst>
            <p14:sldId id="271"/>
            <p14:sldId id="2359"/>
            <p14:sldId id="2357"/>
            <p14:sldId id="291"/>
            <p14:sldId id="2383"/>
            <p14:sldId id="2360"/>
            <p14:sldId id="2361"/>
            <p14:sldId id="2379"/>
            <p14:sldId id="2363"/>
            <p14:sldId id="2364"/>
            <p14:sldId id="2376"/>
            <p14:sldId id="2377"/>
            <p14:sldId id="2378"/>
            <p14:sldId id="2380"/>
            <p14:sldId id="2381"/>
            <p14:sldId id="2366"/>
            <p14:sldId id="2372"/>
            <p14:sldId id="2373"/>
            <p14:sldId id="2382"/>
            <p14:sldId id="2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83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16" autoAdjust="0"/>
  </p:normalViewPr>
  <p:slideViewPr>
    <p:cSldViewPr snapToGrid="0">
      <p:cViewPr varScale="1">
        <p:scale>
          <a:sx n="62" d="100"/>
          <a:sy n="62" d="100"/>
        </p:scale>
        <p:origin x="138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essoa Gingerich" userId="9f0fd168-cbf7-406a-a01c-062552790ff8" providerId="ADAL" clId="{156707B0-7140-4188-BA5D-5DBEC1FAAE9A}"/>
    <pc:docChg chg="modSld">
      <pc:chgData name="Cecilia Pessoa Gingerich" userId="9f0fd168-cbf7-406a-a01c-062552790ff8" providerId="ADAL" clId="{156707B0-7140-4188-BA5D-5DBEC1FAAE9A}" dt="2021-08-04T21:36:30.615" v="15" actId="20577"/>
      <pc:docMkLst>
        <pc:docMk/>
      </pc:docMkLst>
      <pc:sldChg chg="modNotesTx">
        <pc:chgData name="Cecilia Pessoa Gingerich" userId="9f0fd168-cbf7-406a-a01c-062552790ff8" providerId="ADAL" clId="{156707B0-7140-4188-BA5D-5DBEC1FAAE9A}" dt="2021-08-04T21:30:51.496" v="0" actId="20577"/>
        <pc:sldMkLst>
          <pc:docMk/>
          <pc:sldMk cId="1324524874" sldId="271"/>
        </pc:sldMkLst>
      </pc:sldChg>
      <pc:sldChg chg="modSp">
        <pc:chgData name="Cecilia Pessoa Gingerich" userId="9f0fd168-cbf7-406a-a01c-062552790ff8" providerId="ADAL" clId="{156707B0-7140-4188-BA5D-5DBEC1FAAE9A}" dt="2021-08-04T21:36:04.712" v="10" actId="20577"/>
        <pc:sldMkLst>
          <pc:docMk/>
          <pc:sldMk cId="1525542579" sldId="291"/>
        </pc:sldMkLst>
        <pc:spChg chg="mod">
          <ac:chgData name="Cecilia Pessoa Gingerich" userId="9f0fd168-cbf7-406a-a01c-062552790ff8" providerId="ADAL" clId="{156707B0-7140-4188-BA5D-5DBEC1FAAE9A}" dt="2021-08-04T21:36:04.712" v="10" actId="20577"/>
          <ac:spMkLst>
            <pc:docMk/>
            <pc:sldMk cId="1525542579" sldId="291"/>
            <ac:spMk id="2" creationId="{A96F7249-F03B-4B1F-B7A8-0ECBA6723957}"/>
          </ac:spMkLst>
        </pc:spChg>
      </pc:sldChg>
      <pc:sldChg chg="modSp">
        <pc:chgData name="Cecilia Pessoa Gingerich" userId="9f0fd168-cbf7-406a-a01c-062552790ff8" providerId="ADAL" clId="{156707B0-7140-4188-BA5D-5DBEC1FAAE9A}" dt="2021-08-04T21:36:30.615" v="15" actId="20577"/>
        <pc:sldMkLst>
          <pc:docMk/>
          <pc:sldMk cId="1548187995" sldId="2357"/>
        </pc:sldMkLst>
        <pc:spChg chg="mod">
          <ac:chgData name="Cecilia Pessoa Gingerich" userId="9f0fd168-cbf7-406a-a01c-062552790ff8" providerId="ADAL" clId="{156707B0-7140-4188-BA5D-5DBEC1FAAE9A}" dt="2021-08-04T21:36:30.615" v="15" actId="20577"/>
          <ac:spMkLst>
            <pc:docMk/>
            <pc:sldMk cId="1548187995" sldId="2357"/>
            <ac:spMk id="2" creationId="{91CF5300-F42D-4AE6-B884-4735BA5464EC}"/>
          </ac:spMkLst>
        </pc:spChg>
      </pc:sldChg>
      <pc:sldChg chg="modSp">
        <pc:chgData name="Cecilia Pessoa Gingerich" userId="9f0fd168-cbf7-406a-a01c-062552790ff8" providerId="ADAL" clId="{156707B0-7140-4188-BA5D-5DBEC1FAAE9A}" dt="2021-08-04T21:35:18.609" v="9" actId="20577"/>
        <pc:sldMkLst>
          <pc:docMk/>
          <pc:sldMk cId="1641040765" sldId="2361"/>
        </pc:sldMkLst>
        <pc:spChg chg="mod">
          <ac:chgData name="Cecilia Pessoa Gingerich" userId="9f0fd168-cbf7-406a-a01c-062552790ff8" providerId="ADAL" clId="{156707B0-7140-4188-BA5D-5DBEC1FAAE9A}" dt="2021-08-04T21:35:18.609" v="9" actId="20577"/>
          <ac:spMkLst>
            <pc:docMk/>
            <pc:sldMk cId="1641040765" sldId="2361"/>
            <ac:spMk id="3" creationId="{D94BA5DB-D5D5-40B6-8FFD-74279F7962A0}"/>
          </ac:spMkLst>
        </pc:spChg>
      </pc:sldChg>
      <pc:sldChg chg="modSp">
        <pc:chgData name="Cecilia Pessoa Gingerich" userId="9f0fd168-cbf7-406a-a01c-062552790ff8" providerId="ADAL" clId="{156707B0-7140-4188-BA5D-5DBEC1FAAE9A}" dt="2021-08-04T21:35:03.249" v="8" actId="20577"/>
        <pc:sldMkLst>
          <pc:docMk/>
          <pc:sldMk cId="3925692642" sldId="2364"/>
        </pc:sldMkLst>
        <pc:spChg chg="mod">
          <ac:chgData name="Cecilia Pessoa Gingerich" userId="9f0fd168-cbf7-406a-a01c-062552790ff8" providerId="ADAL" clId="{156707B0-7140-4188-BA5D-5DBEC1FAAE9A}" dt="2021-08-04T21:35:03.249" v="8" actId="20577"/>
          <ac:spMkLst>
            <pc:docMk/>
            <pc:sldMk cId="3925692642" sldId="2364"/>
            <ac:spMk id="2" creationId="{498F3BF6-660C-4173-810A-C0BDAF635B97}"/>
          </ac:spMkLst>
        </pc:spChg>
      </pc:sldChg>
      <pc:sldChg chg="modSp">
        <pc:chgData name="Cecilia Pessoa Gingerich" userId="9f0fd168-cbf7-406a-a01c-062552790ff8" providerId="ADAL" clId="{156707B0-7140-4188-BA5D-5DBEC1FAAE9A}" dt="2021-08-04T21:34:39.636" v="7" actId="20577"/>
        <pc:sldMkLst>
          <pc:docMk/>
          <pc:sldMk cId="3130192843" sldId="2366"/>
        </pc:sldMkLst>
        <pc:spChg chg="mod">
          <ac:chgData name="Cecilia Pessoa Gingerich" userId="9f0fd168-cbf7-406a-a01c-062552790ff8" providerId="ADAL" clId="{156707B0-7140-4188-BA5D-5DBEC1FAAE9A}" dt="2021-08-04T21:34:39.636" v="7" actId="20577"/>
          <ac:spMkLst>
            <pc:docMk/>
            <pc:sldMk cId="3130192843" sldId="2366"/>
            <ac:spMk id="2" creationId="{00C4A169-149F-4493-A1F9-CFCE50C821C9}"/>
          </ac:spMkLst>
        </pc:spChg>
      </pc:sldChg>
      <pc:sldChg chg="modSp">
        <pc:chgData name="Cecilia Pessoa Gingerich" userId="9f0fd168-cbf7-406a-a01c-062552790ff8" providerId="ADAL" clId="{156707B0-7140-4188-BA5D-5DBEC1FAAE9A}" dt="2021-08-04T21:34:07.658" v="4" actId="20577"/>
        <pc:sldMkLst>
          <pc:docMk/>
          <pc:sldMk cId="1128874082" sldId="2372"/>
        </pc:sldMkLst>
        <pc:spChg chg="mod">
          <ac:chgData name="Cecilia Pessoa Gingerich" userId="9f0fd168-cbf7-406a-a01c-062552790ff8" providerId="ADAL" clId="{156707B0-7140-4188-BA5D-5DBEC1FAAE9A}" dt="2021-08-04T21:34:07.658" v="4" actId="20577"/>
          <ac:spMkLst>
            <pc:docMk/>
            <pc:sldMk cId="1128874082" sldId="2372"/>
            <ac:spMk id="2" creationId="{8DAD1EDA-8984-4BDF-8E51-6E06C126D5B3}"/>
          </ac:spMkLst>
        </pc:spChg>
      </pc:sldChg>
      <pc:sldChg chg="modSp">
        <pc:chgData name="Cecilia Pessoa Gingerich" userId="9f0fd168-cbf7-406a-a01c-062552790ff8" providerId="ADAL" clId="{156707B0-7140-4188-BA5D-5DBEC1FAAE9A}" dt="2021-08-04T21:34:17.387" v="5" actId="20577"/>
        <pc:sldMkLst>
          <pc:docMk/>
          <pc:sldMk cId="3846721662" sldId="2373"/>
        </pc:sldMkLst>
        <pc:spChg chg="mod">
          <ac:chgData name="Cecilia Pessoa Gingerich" userId="9f0fd168-cbf7-406a-a01c-062552790ff8" providerId="ADAL" clId="{156707B0-7140-4188-BA5D-5DBEC1FAAE9A}" dt="2021-08-04T21:34:17.387" v="5" actId="20577"/>
          <ac:spMkLst>
            <pc:docMk/>
            <pc:sldMk cId="3846721662" sldId="2373"/>
            <ac:spMk id="2" creationId="{C9E995DD-22F6-47DB-9204-24B20646863A}"/>
          </ac:spMkLst>
        </pc:spChg>
      </pc:sldChg>
      <pc:sldChg chg="modSp">
        <pc:chgData name="Cecilia Pessoa Gingerich" userId="9f0fd168-cbf7-406a-a01c-062552790ff8" providerId="ADAL" clId="{156707B0-7140-4188-BA5D-5DBEC1FAAE9A}" dt="2021-08-04T21:36:11.309" v="11" actId="20577"/>
        <pc:sldMkLst>
          <pc:docMk/>
          <pc:sldMk cId="3712208746" sldId="2383"/>
        </pc:sldMkLst>
        <pc:spChg chg="mod">
          <ac:chgData name="Cecilia Pessoa Gingerich" userId="9f0fd168-cbf7-406a-a01c-062552790ff8" providerId="ADAL" clId="{156707B0-7140-4188-BA5D-5DBEC1FAAE9A}" dt="2021-08-04T21:36:11.309" v="11" actId="20577"/>
          <ac:spMkLst>
            <pc:docMk/>
            <pc:sldMk cId="3712208746" sldId="2383"/>
            <ac:spMk id="2" creationId="{FF0C2AF9-37E7-4DB8-ABDA-D037F7476F00}"/>
          </ac:spMkLst>
        </pc:spChg>
      </pc:sldChg>
    </pc:docChg>
  </pc:docChgLst>
  <pc:docChgLst>
    <pc:chgData name="Anusha Yarava" userId="e3227f64-12a1-40ad-8cb3-d1ec92328127" providerId="ADAL" clId="{4A36B531-C87B-4152-A710-C065B851FDFC}"/>
    <pc:docChg chg="undo redo custSel addSld delSld modSld sldOrd modSection">
      <pc:chgData name="Anusha Yarava" userId="e3227f64-12a1-40ad-8cb3-d1ec92328127" providerId="ADAL" clId="{4A36B531-C87B-4152-A710-C065B851FDFC}" dt="2021-08-03T17:53:43.820" v="2191" actId="108"/>
      <pc:docMkLst>
        <pc:docMk/>
      </pc:docMkLst>
      <pc:sldChg chg="modSp">
        <pc:chgData name="Anusha Yarava" userId="e3227f64-12a1-40ad-8cb3-d1ec92328127" providerId="ADAL" clId="{4A36B531-C87B-4152-A710-C065B851FDFC}" dt="2021-08-03T17:47:21.951" v="1733" actId="20577"/>
        <pc:sldMkLst>
          <pc:docMk/>
          <pc:sldMk cId="1525542579" sldId="291"/>
        </pc:sldMkLst>
        <pc:spChg chg="mod">
          <ac:chgData name="Anusha Yarava" userId="e3227f64-12a1-40ad-8cb3-d1ec92328127" providerId="ADAL" clId="{4A36B531-C87B-4152-A710-C065B851FDFC}" dt="2021-08-03T17:47:21.951" v="1733" actId="20577"/>
          <ac:spMkLst>
            <pc:docMk/>
            <pc:sldMk cId="1525542579" sldId="291"/>
            <ac:spMk id="2" creationId="{A96F7249-F03B-4B1F-B7A8-0ECBA6723957}"/>
          </ac:spMkLst>
        </pc:spChg>
      </pc:sldChg>
      <pc:sldChg chg="modSp del">
        <pc:chgData name="Anusha Yarava" userId="e3227f64-12a1-40ad-8cb3-d1ec92328127" providerId="ADAL" clId="{4A36B531-C87B-4152-A710-C065B851FDFC}" dt="2021-08-03T00:14:04.937" v="321" actId="2696"/>
        <pc:sldMkLst>
          <pc:docMk/>
          <pc:sldMk cId="404626866" sldId="2362"/>
        </pc:sldMkLst>
        <pc:spChg chg="mod">
          <ac:chgData name="Anusha Yarava" userId="e3227f64-12a1-40ad-8cb3-d1ec92328127" providerId="ADAL" clId="{4A36B531-C87B-4152-A710-C065B851FDFC}" dt="2021-08-03T00:12:40.446" v="306" actId="115"/>
          <ac:spMkLst>
            <pc:docMk/>
            <pc:sldMk cId="404626866" sldId="2362"/>
            <ac:spMk id="2" creationId="{2EA16E17-BCB6-46E0-B802-09D54621819B}"/>
          </ac:spMkLst>
        </pc:spChg>
      </pc:sldChg>
      <pc:sldChg chg="ord">
        <pc:chgData name="Anusha Yarava" userId="e3227f64-12a1-40ad-8cb3-d1ec92328127" providerId="ADAL" clId="{4A36B531-C87B-4152-A710-C065B851FDFC}" dt="2021-08-03T00:11:26.859" v="280"/>
        <pc:sldMkLst>
          <pc:docMk/>
          <pc:sldMk cId="2897030344" sldId="2363"/>
        </pc:sldMkLst>
      </pc:sldChg>
      <pc:sldChg chg="del">
        <pc:chgData name="Anusha Yarava" userId="e3227f64-12a1-40ad-8cb3-d1ec92328127" providerId="ADAL" clId="{4A36B531-C87B-4152-A710-C065B851FDFC}" dt="2021-08-03T00:08:03.521" v="240" actId="2696"/>
        <pc:sldMkLst>
          <pc:docMk/>
          <pc:sldMk cId="1403534840" sldId="2368"/>
        </pc:sldMkLst>
      </pc:sldChg>
      <pc:sldChg chg="addSp delSp modSp del">
        <pc:chgData name="Anusha Yarava" userId="e3227f64-12a1-40ad-8cb3-d1ec92328127" providerId="ADAL" clId="{4A36B531-C87B-4152-A710-C065B851FDFC}" dt="2021-08-03T00:07:52.723" v="237" actId="2696"/>
        <pc:sldMkLst>
          <pc:docMk/>
          <pc:sldMk cId="3581200659" sldId="2369"/>
        </pc:sldMkLst>
        <pc:spChg chg="del">
          <ac:chgData name="Anusha Yarava" userId="e3227f64-12a1-40ad-8cb3-d1ec92328127" providerId="ADAL" clId="{4A36B531-C87B-4152-A710-C065B851FDFC}" dt="2021-08-02T21:27:41.737" v="163"/>
          <ac:spMkLst>
            <pc:docMk/>
            <pc:sldMk cId="3581200659" sldId="2369"/>
            <ac:spMk id="2" creationId="{004BD274-2A86-492E-AEE7-70921F02CCB5}"/>
          </ac:spMkLst>
        </pc:spChg>
        <pc:spChg chg="del mod">
          <ac:chgData name="Anusha Yarava" userId="e3227f64-12a1-40ad-8cb3-d1ec92328127" providerId="ADAL" clId="{4A36B531-C87B-4152-A710-C065B851FDFC}" dt="2021-08-02T21:27:46.367" v="165" actId="478"/>
          <ac:spMkLst>
            <pc:docMk/>
            <pc:sldMk cId="3581200659" sldId="2369"/>
            <ac:spMk id="3" creationId="{14C7979B-F4C0-4416-90DF-DCA80F9302DA}"/>
          </ac:spMkLst>
        </pc:spChg>
        <pc:spChg chg="mod">
          <ac:chgData name="Anusha Yarava" userId="e3227f64-12a1-40ad-8cb3-d1ec92328127" providerId="ADAL" clId="{4A36B531-C87B-4152-A710-C065B851FDFC}" dt="2021-08-02T21:28:23.270" v="176"/>
          <ac:spMkLst>
            <pc:docMk/>
            <pc:sldMk cId="3581200659" sldId="2369"/>
            <ac:spMk id="4" creationId="{FC5A50D2-3310-4C1C-9A94-622184F9CD5A}"/>
          </ac:spMkLst>
        </pc:spChg>
        <pc:picChg chg="add mod">
          <ac:chgData name="Anusha Yarava" userId="e3227f64-12a1-40ad-8cb3-d1ec92328127" providerId="ADAL" clId="{4A36B531-C87B-4152-A710-C065B851FDFC}" dt="2021-08-02T21:28:13.273" v="175" actId="14100"/>
          <ac:picMkLst>
            <pc:docMk/>
            <pc:sldMk cId="3581200659" sldId="2369"/>
            <ac:picMk id="5" creationId="{F125695D-F20C-48FA-8ACC-25AB9E041E7E}"/>
          </ac:picMkLst>
        </pc:picChg>
      </pc:sldChg>
      <pc:sldChg chg="addSp delSp modSp del">
        <pc:chgData name="Anusha Yarava" userId="e3227f64-12a1-40ad-8cb3-d1ec92328127" providerId="ADAL" clId="{4A36B531-C87B-4152-A710-C065B851FDFC}" dt="2021-08-03T00:07:54.599" v="238" actId="2696"/>
        <pc:sldMkLst>
          <pc:docMk/>
          <pc:sldMk cId="1618308806" sldId="2370"/>
        </pc:sldMkLst>
        <pc:spChg chg="del">
          <ac:chgData name="Anusha Yarava" userId="e3227f64-12a1-40ad-8cb3-d1ec92328127" providerId="ADAL" clId="{4A36B531-C87B-4152-A710-C065B851FDFC}" dt="2021-08-02T21:29:51.683" v="177"/>
          <ac:spMkLst>
            <pc:docMk/>
            <pc:sldMk cId="1618308806" sldId="2370"/>
            <ac:spMk id="2" creationId="{AEC2DCFF-DF2C-487E-9D07-C926825F1A13}"/>
          </ac:spMkLst>
        </pc:spChg>
        <pc:spChg chg="del mod">
          <ac:chgData name="Anusha Yarava" userId="e3227f64-12a1-40ad-8cb3-d1ec92328127" providerId="ADAL" clId="{4A36B531-C87B-4152-A710-C065B851FDFC}" dt="2021-08-02T21:29:54.913" v="179" actId="478"/>
          <ac:spMkLst>
            <pc:docMk/>
            <pc:sldMk cId="1618308806" sldId="2370"/>
            <ac:spMk id="3" creationId="{71471F94-4AD9-4438-AACB-18841F4013D6}"/>
          </ac:spMkLst>
        </pc:spChg>
        <pc:spChg chg="mod">
          <ac:chgData name="Anusha Yarava" userId="e3227f64-12a1-40ad-8cb3-d1ec92328127" providerId="ADAL" clId="{4A36B531-C87B-4152-A710-C065B851FDFC}" dt="2021-08-02T21:30:41.929" v="191" actId="14100"/>
          <ac:spMkLst>
            <pc:docMk/>
            <pc:sldMk cId="1618308806" sldId="2370"/>
            <ac:spMk id="4" creationId="{05903893-9624-4C4B-8E88-83BA72471958}"/>
          </ac:spMkLst>
        </pc:spChg>
        <pc:picChg chg="add mod">
          <ac:chgData name="Anusha Yarava" userId="e3227f64-12a1-40ad-8cb3-d1ec92328127" providerId="ADAL" clId="{4A36B531-C87B-4152-A710-C065B851FDFC}" dt="2021-08-02T21:31:04.212" v="197" actId="14100"/>
          <ac:picMkLst>
            <pc:docMk/>
            <pc:sldMk cId="1618308806" sldId="2370"/>
            <ac:picMk id="5" creationId="{664C289A-2BB8-4179-9DB9-187613E6EF2A}"/>
          </ac:picMkLst>
        </pc:picChg>
      </pc:sldChg>
      <pc:sldChg chg="addSp delSp modSp del">
        <pc:chgData name="Anusha Yarava" userId="e3227f64-12a1-40ad-8cb3-d1ec92328127" providerId="ADAL" clId="{4A36B531-C87B-4152-A710-C065B851FDFC}" dt="2021-08-03T00:31:41.542" v="416" actId="2696"/>
        <pc:sldMkLst>
          <pc:docMk/>
          <pc:sldMk cId="2025891696" sldId="2371"/>
        </pc:sldMkLst>
        <pc:spChg chg="del mod">
          <ac:chgData name="Anusha Yarava" userId="e3227f64-12a1-40ad-8cb3-d1ec92328127" providerId="ADAL" clId="{4A36B531-C87B-4152-A710-C065B851FDFC}" dt="2021-08-03T00:26:41.551" v="374"/>
          <ac:spMkLst>
            <pc:docMk/>
            <pc:sldMk cId="2025891696" sldId="2371"/>
            <ac:spMk id="2" creationId="{4AA55762-C743-4BA6-A1FE-F269769009A0}"/>
          </ac:spMkLst>
        </pc:spChg>
        <pc:spChg chg="del mod">
          <ac:chgData name="Anusha Yarava" userId="e3227f64-12a1-40ad-8cb3-d1ec92328127" providerId="ADAL" clId="{4A36B531-C87B-4152-A710-C065B851FDFC}" dt="2021-08-02T21:52:42.242" v="217" actId="478"/>
          <ac:spMkLst>
            <pc:docMk/>
            <pc:sldMk cId="2025891696" sldId="2371"/>
            <ac:spMk id="3" creationId="{9AE17D81-C6C5-43AA-A98D-EEB6088607D2}"/>
          </ac:spMkLst>
        </pc:spChg>
        <pc:picChg chg="add mod">
          <ac:chgData name="Anusha Yarava" userId="e3227f64-12a1-40ad-8cb3-d1ec92328127" providerId="ADAL" clId="{4A36B531-C87B-4152-A710-C065B851FDFC}" dt="2021-08-03T00:27:01.909" v="381" actId="14100"/>
          <ac:picMkLst>
            <pc:docMk/>
            <pc:sldMk cId="2025891696" sldId="2371"/>
            <ac:picMk id="5" creationId="{68DCB822-5366-427B-99F2-5809F663959A}"/>
          </ac:picMkLst>
        </pc:picChg>
      </pc:sldChg>
      <pc:sldChg chg="modSp">
        <pc:chgData name="Anusha Yarava" userId="e3227f64-12a1-40ad-8cb3-d1ec92328127" providerId="ADAL" clId="{4A36B531-C87B-4152-A710-C065B851FDFC}" dt="2021-08-03T17:42:36.594" v="1194" actId="27636"/>
        <pc:sldMkLst>
          <pc:docMk/>
          <pc:sldMk cId="1128874082" sldId="2372"/>
        </pc:sldMkLst>
        <pc:spChg chg="mod">
          <ac:chgData name="Anusha Yarava" userId="e3227f64-12a1-40ad-8cb3-d1ec92328127" providerId="ADAL" clId="{4A36B531-C87B-4152-A710-C065B851FDFC}" dt="2021-08-03T17:42:36.594" v="1194" actId="27636"/>
          <ac:spMkLst>
            <pc:docMk/>
            <pc:sldMk cId="1128874082" sldId="2372"/>
            <ac:spMk id="2" creationId="{8DAD1EDA-8984-4BDF-8E51-6E06C126D5B3}"/>
          </ac:spMkLst>
        </pc:spChg>
      </pc:sldChg>
      <pc:sldChg chg="modSp">
        <pc:chgData name="Anusha Yarava" userId="e3227f64-12a1-40ad-8cb3-d1ec92328127" providerId="ADAL" clId="{4A36B531-C87B-4152-A710-C065B851FDFC}" dt="2021-08-03T17:20:24.625" v="762" actId="313"/>
        <pc:sldMkLst>
          <pc:docMk/>
          <pc:sldMk cId="3846721662" sldId="2373"/>
        </pc:sldMkLst>
        <pc:spChg chg="mod">
          <ac:chgData name="Anusha Yarava" userId="e3227f64-12a1-40ad-8cb3-d1ec92328127" providerId="ADAL" clId="{4A36B531-C87B-4152-A710-C065B851FDFC}" dt="2021-08-03T17:20:24.625" v="762" actId="313"/>
          <ac:spMkLst>
            <pc:docMk/>
            <pc:sldMk cId="3846721662" sldId="2373"/>
            <ac:spMk id="2" creationId="{C9E995DD-22F6-47DB-9204-24B20646863A}"/>
          </ac:spMkLst>
        </pc:spChg>
      </pc:sldChg>
      <pc:sldChg chg="addSp delSp modSp add del">
        <pc:chgData name="Anusha Yarava" userId="e3227f64-12a1-40ad-8cb3-d1ec92328127" providerId="ADAL" clId="{4A36B531-C87B-4152-A710-C065B851FDFC}" dt="2021-08-03T00:07:57.046" v="239" actId="2696"/>
        <pc:sldMkLst>
          <pc:docMk/>
          <pc:sldMk cId="3585682685" sldId="2375"/>
        </pc:sldMkLst>
        <pc:spChg chg="del">
          <ac:chgData name="Anusha Yarava" userId="e3227f64-12a1-40ad-8cb3-d1ec92328127" providerId="ADAL" clId="{4A36B531-C87B-4152-A710-C065B851FDFC}" dt="2021-08-02T21:32:45.894" v="199"/>
          <ac:spMkLst>
            <pc:docMk/>
            <pc:sldMk cId="3585682685" sldId="2375"/>
            <ac:spMk id="2" creationId="{0F5268C0-0766-4D22-BBE3-25A36E658A34}"/>
          </ac:spMkLst>
        </pc:spChg>
        <pc:spChg chg="del mod">
          <ac:chgData name="Anusha Yarava" userId="e3227f64-12a1-40ad-8cb3-d1ec92328127" providerId="ADAL" clId="{4A36B531-C87B-4152-A710-C065B851FDFC}" dt="2021-08-02T21:32:49.427" v="201" actId="478"/>
          <ac:spMkLst>
            <pc:docMk/>
            <pc:sldMk cId="3585682685" sldId="2375"/>
            <ac:spMk id="3" creationId="{0A39DE57-051F-4CF1-9A32-E296441F1212}"/>
          </ac:spMkLst>
        </pc:spChg>
        <pc:spChg chg="mod">
          <ac:chgData name="Anusha Yarava" userId="e3227f64-12a1-40ad-8cb3-d1ec92328127" providerId="ADAL" clId="{4A36B531-C87B-4152-A710-C065B851FDFC}" dt="2021-08-02T21:33:55.963" v="214"/>
          <ac:spMkLst>
            <pc:docMk/>
            <pc:sldMk cId="3585682685" sldId="2375"/>
            <ac:spMk id="4" creationId="{54928C96-EFAE-41A6-A316-9F9A73D09DD0}"/>
          </ac:spMkLst>
        </pc:spChg>
        <pc:picChg chg="add mod">
          <ac:chgData name="Anusha Yarava" userId="e3227f64-12a1-40ad-8cb3-d1ec92328127" providerId="ADAL" clId="{4A36B531-C87B-4152-A710-C065B851FDFC}" dt="2021-08-02T21:33:38.623" v="213" actId="14100"/>
          <ac:picMkLst>
            <pc:docMk/>
            <pc:sldMk cId="3585682685" sldId="2375"/>
            <ac:picMk id="5" creationId="{0D00EA53-ED97-46DB-A1B2-DA75E7D9B6BA}"/>
          </ac:picMkLst>
        </pc:picChg>
      </pc:sldChg>
      <pc:sldChg chg="addSp delSp modSp add">
        <pc:chgData name="Anusha Yarava" userId="e3227f64-12a1-40ad-8cb3-d1ec92328127" providerId="ADAL" clId="{4A36B531-C87B-4152-A710-C065B851FDFC}" dt="2021-08-03T00:08:59.859" v="247" actId="14100"/>
        <pc:sldMkLst>
          <pc:docMk/>
          <pc:sldMk cId="4193072993" sldId="2376"/>
        </pc:sldMkLst>
        <pc:spChg chg="del">
          <ac:chgData name="Anusha Yarava" userId="e3227f64-12a1-40ad-8cb3-d1ec92328127" providerId="ADAL" clId="{4A36B531-C87B-4152-A710-C065B851FDFC}" dt="2021-08-03T00:05:59.839" v="220"/>
          <ac:spMkLst>
            <pc:docMk/>
            <pc:sldMk cId="4193072993" sldId="2376"/>
            <ac:spMk id="2" creationId="{426FFA27-C940-4CAA-AD74-E58E81665E95}"/>
          </ac:spMkLst>
        </pc:spChg>
        <pc:spChg chg="del mod">
          <ac:chgData name="Anusha Yarava" userId="e3227f64-12a1-40ad-8cb3-d1ec92328127" providerId="ADAL" clId="{4A36B531-C87B-4152-A710-C065B851FDFC}" dt="2021-08-03T00:06:05.141" v="222" actId="478"/>
          <ac:spMkLst>
            <pc:docMk/>
            <pc:sldMk cId="4193072993" sldId="2376"/>
            <ac:spMk id="3" creationId="{1B8ED318-9BB0-4876-BBC2-AD48E3AEB609}"/>
          </ac:spMkLst>
        </pc:spChg>
        <pc:spChg chg="mod">
          <ac:chgData name="Anusha Yarava" userId="e3227f64-12a1-40ad-8cb3-d1ec92328127" providerId="ADAL" clId="{4A36B531-C87B-4152-A710-C065B851FDFC}" dt="2021-08-03T00:07:22.637" v="236"/>
          <ac:spMkLst>
            <pc:docMk/>
            <pc:sldMk cId="4193072993" sldId="2376"/>
            <ac:spMk id="4" creationId="{5BC2E35F-5C00-4276-A521-5C7B27041607}"/>
          </ac:spMkLst>
        </pc:spChg>
        <pc:picChg chg="add mod">
          <ac:chgData name="Anusha Yarava" userId="e3227f64-12a1-40ad-8cb3-d1ec92328127" providerId="ADAL" clId="{4A36B531-C87B-4152-A710-C065B851FDFC}" dt="2021-08-03T00:08:59.859" v="247" actId="14100"/>
          <ac:picMkLst>
            <pc:docMk/>
            <pc:sldMk cId="4193072993" sldId="2376"/>
            <ac:picMk id="5" creationId="{694BBAA7-E83A-4554-B396-2911C2D00846}"/>
          </ac:picMkLst>
        </pc:picChg>
      </pc:sldChg>
      <pc:sldChg chg="addSp delSp modSp add">
        <pc:chgData name="Anusha Yarava" userId="e3227f64-12a1-40ad-8cb3-d1ec92328127" providerId="ADAL" clId="{4A36B531-C87B-4152-A710-C065B851FDFC}" dt="2021-08-03T00:18:00.182" v="347" actId="14100"/>
        <pc:sldMkLst>
          <pc:docMk/>
          <pc:sldMk cId="155266616" sldId="2377"/>
        </pc:sldMkLst>
        <pc:spChg chg="del">
          <ac:chgData name="Anusha Yarava" userId="e3227f64-12a1-40ad-8cb3-d1ec92328127" providerId="ADAL" clId="{4A36B531-C87B-4152-A710-C065B851FDFC}" dt="2021-08-03T00:16:43.506" v="322"/>
          <ac:spMkLst>
            <pc:docMk/>
            <pc:sldMk cId="155266616" sldId="2377"/>
            <ac:spMk id="2" creationId="{A27C7EC0-8462-4CA0-B1D8-FD6D1D6D6464}"/>
          </ac:spMkLst>
        </pc:spChg>
        <pc:spChg chg="del mod">
          <ac:chgData name="Anusha Yarava" userId="e3227f64-12a1-40ad-8cb3-d1ec92328127" providerId="ADAL" clId="{4A36B531-C87B-4152-A710-C065B851FDFC}" dt="2021-08-03T00:16:47.570" v="324" actId="478"/>
          <ac:spMkLst>
            <pc:docMk/>
            <pc:sldMk cId="155266616" sldId="2377"/>
            <ac:spMk id="3" creationId="{641558D8-2123-427F-86B9-A6B20AD523AC}"/>
          </ac:spMkLst>
        </pc:spChg>
        <pc:spChg chg="mod">
          <ac:chgData name="Anusha Yarava" userId="e3227f64-12a1-40ad-8cb3-d1ec92328127" providerId="ADAL" clId="{4A36B531-C87B-4152-A710-C065B851FDFC}" dt="2021-08-03T00:09:24.549" v="250"/>
          <ac:spMkLst>
            <pc:docMk/>
            <pc:sldMk cId="155266616" sldId="2377"/>
            <ac:spMk id="4" creationId="{16A028CF-327F-46BD-8A84-3E6C2AE4B6EE}"/>
          </ac:spMkLst>
        </pc:spChg>
        <pc:picChg chg="add mod">
          <ac:chgData name="Anusha Yarava" userId="e3227f64-12a1-40ad-8cb3-d1ec92328127" providerId="ADAL" clId="{4A36B531-C87B-4152-A710-C065B851FDFC}" dt="2021-08-03T00:18:00.182" v="347" actId="14100"/>
          <ac:picMkLst>
            <pc:docMk/>
            <pc:sldMk cId="155266616" sldId="2377"/>
            <ac:picMk id="5" creationId="{6C65C8F7-DD61-44E7-8ED8-63A1BAA3CF22}"/>
          </ac:picMkLst>
        </pc:picChg>
      </pc:sldChg>
      <pc:sldChg chg="addSp delSp modSp add">
        <pc:chgData name="Anusha Yarava" userId="e3227f64-12a1-40ad-8cb3-d1ec92328127" providerId="ADAL" clId="{4A36B531-C87B-4152-A710-C065B851FDFC}" dt="2021-08-03T00:21:02.970" v="362" actId="1076"/>
        <pc:sldMkLst>
          <pc:docMk/>
          <pc:sldMk cId="2074520320" sldId="2378"/>
        </pc:sldMkLst>
        <pc:spChg chg="del">
          <ac:chgData name="Anusha Yarava" userId="e3227f64-12a1-40ad-8cb3-d1ec92328127" providerId="ADAL" clId="{4A36B531-C87B-4152-A710-C065B851FDFC}" dt="2021-08-03T00:20:17.178" v="348"/>
          <ac:spMkLst>
            <pc:docMk/>
            <pc:sldMk cId="2074520320" sldId="2378"/>
            <ac:spMk id="2" creationId="{000D7937-0803-48F4-8489-78DB7A19B00B}"/>
          </ac:spMkLst>
        </pc:spChg>
        <pc:spChg chg="del mod">
          <ac:chgData name="Anusha Yarava" userId="e3227f64-12a1-40ad-8cb3-d1ec92328127" providerId="ADAL" clId="{4A36B531-C87B-4152-A710-C065B851FDFC}" dt="2021-08-03T00:20:20.971" v="350" actId="478"/>
          <ac:spMkLst>
            <pc:docMk/>
            <pc:sldMk cId="2074520320" sldId="2378"/>
            <ac:spMk id="3" creationId="{8991F8B9-48EF-4DA7-A2D9-CC49781131D2}"/>
          </ac:spMkLst>
        </pc:spChg>
        <pc:spChg chg="mod">
          <ac:chgData name="Anusha Yarava" userId="e3227f64-12a1-40ad-8cb3-d1ec92328127" providerId="ADAL" clId="{4A36B531-C87B-4152-A710-C065B851FDFC}" dt="2021-08-03T00:09:27.972" v="251"/>
          <ac:spMkLst>
            <pc:docMk/>
            <pc:sldMk cId="2074520320" sldId="2378"/>
            <ac:spMk id="4" creationId="{B8938814-2B8D-41D6-A32C-27619C718A55}"/>
          </ac:spMkLst>
        </pc:spChg>
        <pc:picChg chg="add mod">
          <ac:chgData name="Anusha Yarava" userId="e3227f64-12a1-40ad-8cb3-d1ec92328127" providerId="ADAL" clId="{4A36B531-C87B-4152-A710-C065B851FDFC}" dt="2021-08-03T00:21:02.970" v="362" actId="1076"/>
          <ac:picMkLst>
            <pc:docMk/>
            <pc:sldMk cId="2074520320" sldId="2378"/>
            <ac:picMk id="5" creationId="{13A47A59-B87D-4E90-92A7-705021823FEF}"/>
          </ac:picMkLst>
        </pc:picChg>
      </pc:sldChg>
      <pc:sldChg chg="modSp add">
        <pc:chgData name="Anusha Yarava" userId="e3227f64-12a1-40ad-8cb3-d1ec92328127" providerId="ADAL" clId="{4A36B531-C87B-4152-A710-C065B851FDFC}" dt="2021-08-03T00:38:19.720" v="724" actId="14100"/>
        <pc:sldMkLst>
          <pc:docMk/>
          <pc:sldMk cId="2490536903" sldId="2379"/>
        </pc:sldMkLst>
        <pc:spChg chg="mod">
          <ac:chgData name="Anusha Yarava" userId="e3227f64-12a1-40ad-8cb3-d1ec92328127" providerId="ADAL" clId="{4A36B531-C87B-4152-A710-C065B851FDFC}" dt="2021-08-03T00:38:19.720" v="724" actId="14100"/>
          <ac:spMkLst>
            <pc:docMk/>
            <pc:sldMk cId="2490536903" sldId="2379"/>
            <ac:spMk id="2" creationId="{90FE21F6-EB55-4A95-B85D-D67837374A0B}"/>
          </ac:spMkLst>
        </pc:spChg>
        <pc:spChg chg="mod">
          <ac:chgData name="Anusha Yarava" userId="e3227f64-12a1-40ad-8cb3-d1ec92328127" providerId="ADAL" clId="{4A36B531-C87B-4152-A710-C065B851FDFC}" dt="2021-08-03T00:37:45.142" v="716" actId="20577"/>
          <ac:spMkLst>
            <pc:docMk/>
            <pc:sldMk cId="2490536903" sldId="2379"/>
            <ac:spMk id="3" creationId="{45496BEE-657C-47C3-81F2-44BFEA5FAB9A}"/>
          </ac:spMkLst>
        </pc:spChg>
        <pc:spChg chg="mod">
          <ac:chgData name="Anusha Yarava" userId="e3227f64-12a1-40ad-8cb3-d1ec92328127" providerId="ADAL" clId="{4A36B531-C87B-4152-A710-C065B851FDFC}" dt="2021-08-03T00:36:07.580" v="633" actId="20577"/>
          <ac:spMkLst>
            <pc:docMk/>
            <pc:sldMk cId="2490536903" sldId="2379"/>
            <ac:spMk id="4" creationId="{56DFEE8E-B3BA-4426-A43C-A05F7A05F9BE}"/>
          </ac:spMkLst>
        </pc:spChg>
      </pc:sldChg>
      <pc:sldChg chg="modSp add del">
        <pc:chgData name="Anusha Yarava" userId="e3227f64-12a1-40ad-8cb3-d1ec92328127" providerId="ADAL" clId="{4A36B531-C87B-4152-A710-C065B851FDFC}" dt="2021-08-03T00:11:32.013" v="295"/>
        <pc:sldMkLst>
          <pc:docMk/>
          <pc:sldMk cId="2668891183" sldId="2379"/>
        </pc:sldMkLst>
        <pc:spChg chg="mod">
          <ac:chgData name="Anusha Yarava" userId="e3227f64-12a1-40ad-8cb3-d1ec92328127" providerId="ADAL" clId="{4A36B531-C87B-4152-A710-C065B851FDFC}" dt="2021-08-03T00:11:31.511" v="294"/>
          <ac:spMkLst>
            <pc:docMk/>
            <pc:sldMk cId="2668891183" sldId="2379"/>
            <ac:spMk id="2" creationId="{596A4482-81B0-493F-880D-2B2C0C693D98}"/>
          </ac:spMkLst>
        </pc:spChg>
        <pc:spChg chg="mod">
          <ac:chgData name="Anusha Yarava" userId="e3227f64-12a1-40ad-8cb3-d1ec92328127" providerId="ADAL" clId="{4A36B531-C87B-4152-A710-C065B851FDFC}" dt="2021-08-03T00:11:27.561" v="282" actId="20577"/>
          <ac:spMkLst>
            <pc:docMk/>
            <pc:sldMk cId="2668891183" sldId="2379"/>
            <ac:spMk id="3" creationId="{84E65A09-4E49-4D58-B3B2-19F7C0E5ADA6}"/>
          </ac:spMkLst>
        </pc:spChg>
      </pc:sldChg>
      <pc:sldChg chg="addSp delSp modSp add">
        <pc:chgData name="Anusha Yarava" userId="e3227f64-12a1-40ad-8cb3-d1ec92328127" providerId="ADAL" clId="{4A36B531-C87B-4152-A710-C065B851FDFC}" dt="2021-08-03T00:41:27.406" v="739" actId="14100"/>
        <pc:sldMkLst>
          <pc:docMk/>
          <pc:sldMk cId="955994419" sldId="2380"/>
        </pc:sldMkLst>
        <pc:spChg chg="del">
          <ac:chgData name="Anusha Yarava" userId="e3227f64-12a1-40ad-8cb3-d1ec92328127" providerId="ADAL" clId="{4A36B531-C87B-4152-A710-C065B851FDFC}" dt="2021-08-03T00:24:22.356" v="364"/>
          <ac:spMkLst>
            <pc:docMk/>
            <pc:sldMk cId="955994419" sldId="2380"/>
            <ac:spMk id="2" creationId="{21AE0863-4DA6-4E92-820C-13675CC1F74C}"/>
          </ac:spMkLst>
        </pc:spChg>
        <pc:spChg chg="del mod">
          <ac:chgData name="Anusha Yarava" userId="e3227f64-12a1-40ad-8cb3-d1ec92328127" providerId="ADAL" clId="{4A36B531-C87B-4152-A710-C065B851FDFC}" dt="2021-08-03T00:24:26.067" v="366" actId="478"/>
          <ac:spMkLst>
            <pc:docMk/>
            <pc:sldMk cId="955994419" sldId="2380"/>
            <ac:spMk id="3" creationId="{547F2B7B-CE8D-4EB3-A553-AB5BDE378415}"/>
          </ac:spMkLst>
        </pc:spChg>
        <pc:spChg chg="mod">
          <ac:chgData name="Anusha Yarava" userId="e3227f64-12a1-40ad-8cb3-d1ec92328127" providerId="ADAL" clId="{4A36B531-C87B-4152-A710-C065B851FDFC}" dt="2021-08-03T00:24:54.320" v="372"/>
          <ac:spMkLst>
            <pc:docMk/>
            <pc:sldMk cId="955994419" sldId="2380"/>
            <ac:spMk id="4" creationId="{8FA49AC3-936F-4801-952E-A07D8C422EEB}"/>
          </ac:spMkLst>
        </pc:spChg>
        <pc:picChg chg="add mod">
          <ac:chgData name="Anusha Yarava" userId="e3227f64-12a1-40ad-8cb3-d1ec92328127" providerId="ADAL" clId="{4A36B531-C87B-4152-A710-C065B851FDFC}" dt="2021-08-03T00:41:27.406" v="739" actId="14100"/>
          <ac:picMkLst>
            <pc:docMk/>
            <pc:sldMk cId="955994419" sldId="2380"/>
            <ac:picMk id="5" creationId="{21056C21-C507-4A63-8C28-7F7CC0BABB65}"/>
          </ac:picMkLst>
        </pc:picChg>
      </pc:sldChg>
      <pc:sldChg chg="addSp delSp modSp add">
        <pc:chgData name="Anusha Yarava" userId="e3227f64-12a1-40ad-8cb3-d1ec92328127" providerId="ADAL" clId="{4A36B531-C87B-4152-A710-C065B851FDFC}" dt="2021-08-03T00:31:11.424" v="415" actId="14100"/>
        <pc:sldMkLst>
          <pc:docMk/>
          <pc:sldMk cId="3030152302" sldId="2381"/>
        </pc:sldMkLst>
        <pc:spChg chg="del">
          <ac:chgData name="Anusha Yarava" userId="e3227f64-12a1-40ad-8cb3-d1ec92328127" providerId="ADAL" clId="{4A36B531-C87B-4152-A710-C065B851FDFC}" dt="2021-08-03T00:28:06.984" v="383"/>
          <ac:spMkLst>
            <pc:docMk/>
            <pc:sldMk cId="3030152302" sldId="2381"/>
            <ac:spMk id="2" creationId="{E8AB4C61-4201-4D68-8953-C9BB4F82C168}"/>
          </ac:spMkLst>
        </pc:spChg>
        <pc:spChg chg="del mod">
          <ac:chgData name="Anusha Yarava" userId="e3227f64-12a1-40ad-8cb3-d1ec92328127" providerId="ADAL" clId="{4A36B531-C87B-4152-A710-C065B851FDFC}" dt="2021-08-03T00:28:27.911" v="386" actId="478"/>
          <ac:spMkLst>
            <pc:docMk/>
            <pc:sldMk cId="3030152302" sldId="2381"/>
            <ac:spMk id="3" creationId="{4B945E64-FCD7-438B-B234-76D9902FF978}"/>
          </ac:spMkLst>
        </pc:spChg>
        <pc:spChg chg="mod">
          <ac:chgData name="Anusha Yarava" userId="e3227f64-12a1-40ad-8cb3-d1ec92328127" providerId="ADAL" clId="{4A36B531-C87B-4152-A710-C065B851FDFC}" dt="2021-08-03T00:30:03.541" v="402"/>
          <ac:spMkLst>
            <pc:docMk/>
            <pc:sldMk cId="3030152302" sldId="2381"/>
            <ac:spMk id="4" creationId="{33CFD08E-DF6E-42FD-B7B1-CFCEFF5E3508}"/>
          </ac:spMkLst>
        </pc:spChg>
        <pc:picChg chg="add mod">
          <ac:chgData name="Anusha Yarava" userId="e3227f64-12a1-40ad-8cb3-d1ec92328127" providerId="ADAL" clId="{4A36B531-C87B-4152-A710-C065B851FDFC}" dt="2021-08-03T00:31:11.424" v="415" actId="14100"/>
          <ac:picMkLst>
            <pc:docMk/>
            <pc:sldMk cId="3030152302" sldId="2381"/>
            <ac:picMk id="5" creationId="{4EA3DC1D-1235-4DCB-AB08-5AA174B314E8}"/>
          </ac:picMkLst>
        </pc:picChg>
      </pc:sldChg>
      <pc:sldChg chg="addSp delSp modSp add">
        <pc:chgData name="Anusha Yarava" userId="e3227f64-12a1-40ad-8cb3-d1ec92328127" providerId="ADAL" clId="{4A36B531-C87B-4152-A710-C065B851FDFC}" dt="2021-08-03T17:27:22.587" v="1030" actId="20577"/>
        <pc:sldMkLst>
          <pc:docMk/>
          <pc:sldMk cId="1017561272" sldId="2382"/>
        </pc:sldMkLst>
        <pc:spChg chg="mod">
          <ac:chgData name="Anusha Yarava" userId="e3227f64-12a1-40ad-8cb3-d1ec92328127" providerId="ADAL" clId="{4A36B531-C87B-4152-A710-C065B851FDFC}" dt="2021-08-03T17:27:22.587" v="1030" actId="20577"/>
          <ac:spMkLst>
            <pc:docMk/>
            <pc:sldMk cId="1017561272" sldId="2382"/>
            <ac:spMk id="2" creationId="{AF44FA11-4D6D-4190-9489-C98DA6EB8D45}"/>
          </ac:spMkLst>
        </pc:spChg>
        <pc:spChg chg="del mod">
          <ac:chgData name="Anusha Yarava" userId="e3227f64-12a1-40ad-8cb3-d1ec92328127" providerId="ADAL" clId="{4A36B531-C87B-4152-A710-C065B851FDFC}" dt="2021-08-03T17:24:57.139" v="787" actId="478"/>
          <ac:spMkLst>
            <pc:docMk/>
            <pc:sldMk cId="1017561272" sldId="2382"/>
            <ac:spMk id="3" creationId="{5AD58DCE-8AC9-4A39-A79D-AAF58303AA9C}"/>
          </ac:spMkLst>
        </pc:spChg>
        <pc:spChg chg="mod">
          <ac:chgData name="Anusha Yarava" userId="e3227f64-12a1-40ad-8cb3-d1ec92328127" providerId="ADAL" clId="{4A36B531-C87B-4152-A710-C065B851FDFC}" dt="2021-08-03T17:24:53.600" v="785" actId="20577"/>
          <ac:spMkLst>
            <pc:docMk/>
            <pc:sldMk cId="1017561272" sldId="2382"/>
            <ac:spMk id="4" creationId="{9781AAEE-D39B-4FB3-AABC-48841E3205C6}"/>
          </ac:spMkLst>
        </pc:spChg>
        <pc:spChg chg="add del mod">
          <ac:chgData name="Anusha Yarava" userId="e3227f64-12a1-40ad-8cb3-d1ec92328127" providerId="ADAL" clId="{4A36B531-C87B-4152-A710-C065B851FDFC}" dt="2021-08-03T17:25:24.667" v="793" actId="478"/>
          <ac:spMkLst>
            <pc:docMk/>
            <pc:sldMk cId="1017561272" sldId="2382"/>
            <ac:spMk id="5" creationId="{EF801651-D4EA-4517-8C1B-4C0C003DB84E}"/>
          </ac:spMkLst>
        </pc:spChg>
      </pc:sldChg>
      <pc:sldChg chg="delSp modSp add del">
        <pc:chgData name="Anusha Yarava" userId="e3227f64-12a1-40ad-8cb3-d1ec92328127" providerId="ADAL" clId="{4A36B531-C87B-4152-A710-C065B851FDFC}" dt="2021-08-03T17:47:10.083" v="1732" actId="2696"/>
        <pc:sldMkLst>
          <pc:docMk/>
          <pc:sldMk cId="574664140" sldId="2383"/>
        </pc:sldMkLst>
        <pc:spChg chg="mod">
          <ac:chgData name="Anusha Yarava" userId="e3227f64-12a1-40ad-8cb3-d1ec92328127" providerId="ADAL" clId="{4A36B531-C87B-4152-A710-C065B851FDFC}" dt="2021-08-03T17:46:56.554" v="1731" actId="20577"/>
          <ac:spMkLst>
            <pc:docMk/>
            <pc:sldMk cId="574664140" sldId="2383"/>
            <ac:spMk id="2" creationId="{4A3EC266-65F7-4B6E-A758-DFF2FAAADA6C}"/>
          </ac:spMkLst>
        </pc:spChg>
        <pc:spChg chg="del mod">
          <ac:chgData name="Anusha Yarava" userId="e3227f64-12a1-40ad-8cb3-d1ec92328127" providerId="ADAL" clId="{4A36B531-C87B-4152-A710-C065B851FDFC}" dt="2021-08-03T17:43:30.282" v="1261" actId="478"/>
          <ac:spMkLst>
            <pc:docMk/>
            <pc:sldMk cId="574664140" sldId="2383"/>
            <ac:spMk id="3" creationId="{54F4D182-BC89-41A0-AD65-FDD05ADAEDFE}"/>
          </ac:spMkLst>
        </pc:spChg>
        <pc:spChg chg="mod">
          <ac:chgData name="Anusha Yarava" userId="e3227f64-12a1-40ad-8cb3-d1ec92328127" providerId="ADAL" clId="{4A36B531-C87B-4152-A710-C065B851FDFC}" dt="2021-08-03T17:43:24.465" v="1258" actId="20577"/>
          <ac:spMkLst>
            <pc:docMk/>
            <pc:sldMk cId="574664140" sldId="2383"/>
            <ac:spMk id="4" creationId="{C2E4A14A-81CC-4EDC-820F-FCEC74AB62EA}"/>
          </ac:spMkLst>
        </pc:spChg>
      </pc:sldChg>
      <pc:sldChg chg="delSp modSp add">
        <pc:chgData name="Anusha Yarava" userId="e3227f64-12a1-40ad-8cb3-d1ec92328127" providerId="ADAL" clId="{4A36B531-C87B-4152-A710-C065B851FDFC}" dt="2021-08-03T17:53:43.820" v="2191" actId="108"/>
        <pc:sldMkLst>
          <pc:docMk/>
          <pc:sldMk cId="3712208746" sldId="2383"/>
        </pc:sldMkLst>
        <pc:spChg chg="mod">
          <ac:chgData name="Anusha Yarava" userId="e3227f64-12a1-40ad-8cb3-d1ec92328127" providerId="ADAL" clId="{4A36B531-C87B-4152-A710-C065B851FDFC}" dt="2021-08-03T17:53:43.820" v="2191" actId="108"/>
          <ac:spMkLst>
            <pc:docMk/>
            <pc:sldMk cId="3712208746" sldId="2383"/>
            <ac:spMk id="2" creationId="{FF0C2AF9-37E7-4DB8-ABDA-D037F7476F00}"/>
          </ac:spMkLst>
        </pc:spChg>
        <pc:spChg chg="del mod">
          <ac:chgData name="Anusha Yarava" userId="e3227f64-12a1-40ad-8cb3-d1ec92328127" providerId="ADAL" clId="{4A36B531-C87B-4152-A710-C065B851FDFC}" dt="2021-08-03T17:50:20.326" v="1790" actId="478"/>
          <ac:spMkLst>
            <pc:docMk/>
            <pc:sldMk cId="3712208746" sldId="2383"/>
            <ac:spMk id="3" creationId="{A5DD6C30-E439-4DF4-86AF-07BD1EA0B0FD}"/>
          </ac:spMkLst>
        </pc:spChg>
        <pc:spChg chg="mod">
          <ac:chgData name="Anusha Yarava" userId="e3227f64-12a1-40ad-8cb3-d1ec92328127" providerId="ADAL" clId="{4A36B531-C87B-4152-A710-C065B851FDFC}" dt="2021-08-03T17:49:57.611" v="1766" actId="20577"/>
          <ac:spMkLst>
            <pc:docMk/>
            <pc:sldMk cId="3712208746" sldId="2383"/>
            <ac:spMk id="4" creationId="{2FBEAB1C-F3B6-4186-9BA6-4A275F276DA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7D324-FE5D-426C-81E6-F4BE3359D9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176CF-731B-43D6-BADF-D03F94EB73F0}">
      <dgm:prSet custT="1"/>
      <dgm:spPr/>
      <dgm:t>
        <a:bodyPr/>
        <a:lstStyle/>
        <a:p>
          <a:pPr rtl="0"/>
          <a:endParaRPr lang="en-US" sz="1600" dirty="0">
            <a:latin typeface="+mn-lt"/>
          </a:endParaRPr>
        </a:p>
      </dgm:t>
    </dgm:pt>
    <dgm:pt modelId="{7FEB159A-D73D-4A95-95F2-6EA8E9421D90}" type="parTrans" cxnId="{07FF9041-041D-4081-9D56-61A17AB69851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56CB8886-0E94-49E0-9F5F-91D9B347FB79}" type="sibTrans" cxnId="{07FF9041-041D-4081-9D56-61A17AB69851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131931F5-D03D-4B31-9E4A-EACBF495A154}">
      <dgm:prSet custT="1"/>
      <dgm:spPr/>
      <dgm:t>
        <a:bodyPr/>
        <a:lstStyle/>
        <a:p>
          <a:endParaRPr lang="en-US" sz="1400" dirty="0">
            <a:latin typeface="+mn-lt"/>
          </a:endParaRPr>
        </a:p>
      </dgm:t>
    </dgm:pt>
    <dgm:pt modelId="{C6B9E7DA-3FBA-47F1-BE6A-436D86F0AEB7}" type="parTrans" cxnId="{FB1C34D6-117C-41A0-8673-D9FC6A5ABEBC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DBD56405-1C1C-47D6-975E-B3072D3A0909}" type="sibTrans" cxnId="{FB1C34D6-117C-41A0-8673-D9FC6A5ABEBC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7CAB5C6B-277B-4FDF-BC24-4458D274E0BA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433B7A73-0CFB-4959-9C1F-D6F26B646F8D}" type="parTrans" cxnId="{314CFC93-2B36-48F0-B06D-B4220BEF705A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0452A5B4-DE27-4D77-BCE3-0DCDF0EB1B72}" type="sibTrans" cxnId="{314CFC93-2B36-48F0-B06D-B4220BEF705A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ADCD8327-4AB1-4684-A276-62C2D9A1EC7D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553AFCCF-FD72-4DFC-BCD9-530D1C0863FB}" type="parTrans" cxnId="{EEDA3EEC-D574-47B0-8B36-0890A7E9AE6F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E3DE658B-986B-4223-BF8C-D54FB9E229F6}" type="sibTrans" cxnId="{EEDA3EEC-D574-47B0-8B36-0890A7E9AE6F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6B4A4F02-9495-4F57-BA0C-5740B63036AE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B14FA33D-61E4-41C0-BE9F-D15D1F4BC965}" type="parTrans" cxnId="{A643C29D-98F2-4255-972D-20BCCDA264A3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BF07EEE6-8D00-4B65-A3E1-63500828B2EC}" type="sibTrans" cxnId="{A643C29D-98F2-4255-972D-20BCCDA264A3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705A9AA5-9763-47AE-B3B8-348BBC004F0E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6F98DE73-34D0-4151-AE2F-FAB13C017F2C}" type="parTrans" cxnId="{7ED467F8-0BFF-481F-A1D9-620FE3C0E1CB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81D4FDE9-3922-428F-B236-0C38942F1709}" type="sibTrans" cxnId="{7ED467F8-0BFF-481F-A1D9-620FE3C0E1CB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F1E472FB-947D-43E6-8DD9-7458981ABE63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A820F389-3D3B-4ED1-836F-704FF9D31647}" type="parTrans" cxnId="{51D71598-6B77-492E-B5AA-709D49D623EC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DF5E5754-BCD3-4E1E-8B4C-5215270F35E0}" type="sibTrans" cxnId="{51D71598-6B77-492E-B5AA-709D49D623EC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F4DE032E-46F2-47F4-8658-7B34AF9D9785}">
      <dgm:prSet custT="1"/>
      <dgm:spPr/>
      <dgm:t>
        <a:bodyPr/>
        <a:lstStyle/>
        <a:p>
          <a:pPr rtl="0"/>
          <a:endParaRPr lang="en-US" sz="1300" dirty="0">
            <a:latin typeface="+mn-lt"/>
          </a:endParaRPr>
        </a:p>
      </dgm:t>
    </dgm:pt>
    <dgm:pt modelId="{6E30B08D-EC14-4EFE-8440-0CAA368DADB7}" type="parTrans" cxnId="{E63D406E-D3A0-4EF3-ACD6-672A2071207B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7A3D60CB-8E3B-4AC6-A911-095246920B4F}" type="sibTrans" cxnId="{E63D406E-D3A0-4EF3-ACD6-672A2071207B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1C839178-297D-4228-BC97-1B11CCEE326D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881C6319-E002-41B8-B6AE-62FE846E7A2C}" type="parTrans" cxnId="{2A69C004-5480-4B3A-B13F-4E78261DF9D5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7960BDA6-D3E2-4F59-9F92-167826FC9217}" type="sibTrans" cxnId="{2A69C004-5480-4B3A-B13F-4E78261DF9D5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7E68A99D-4DB7-455B-8766-6E45DA0B03C9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BF725996-0820-4FCF-B9A7-4ADE36A50063}" type="sibTrans" cxnId="{D527D3C1-42FB-4249-B31C-50E75CBCC144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D056E1DE-510F-4AA6-B9D9-DB455DB6202E}" type="parTrans" cxnId="{D527D3C1-42FB-4249-B31C-50E75CBCC144}">
      <dgm:prSet/>
      <dgm:spPr/>
      <dgm:t>
        <a:bodyPr/>
        <a:lstStyle/>
        <a:p>
          <a:endParaRPr lang="en-US" sz="1300">
            <a:latin typeface="+mn-lt"/>
          </a:endParaRPr>
        </a:p>
      </dgm:t>
    </dgm:pt>
    <dgm:pt modelId="{C181889F-C2BD-497B-AD5E-7516029602EE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EDC2FA2C-27A3-46CC-AC3C-876A693AE5CF}" type="parTrans" cxnId="{0C00721B-E16A-4918-A338-5CA8765975BD}">
      <dgm:prSet/>
      <dgm:spPr/>
      <dgm:t>
        <a:bodyPr/>
        <a:lstStyle/>
        <a:p>
          <a:endParaRPr lang="en-US"/>
        </a:p>
      </dgm:t>
    </dgm:pt>
    <dgm:pt modelId="{2DF2579F-FBC8-4A17-8803-6107AE13F842}" type="sibTrans" cxnId="{0C00721B-E16A-4918-A338-5CA8765975BD}">
      <dgm:prSet/>
      <dgm:spPr/>
      <dgm:t>
        <a:bodyPr/>
        <a:lstStyle/>
        <a:p>
          <a:endParaRPr lang="en-US"/>
        </a:p>
      </dgm:t>
    </dgm:pt>
    <dgm:pt modelId="{7027E2C4-67C1-4CA1-9B5D-DF7C2E1617AE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FFCCD093-C5E8-4606-A168-71C61AB0E99D}" type="parTrans" cxnId="{39C4CAE7-DC12-40CB-8DA3-2C2393F2A208}">
      <dgm:prSet/>
      <dgm:spPr/>
      <dgm:t>
        <a:bodyPr/>
        <a:lstStyle/>
        <a:p>
          <a:endParaRPr lang="en-US"/>
        </a:p>
      </dgm:t>
    </dgm:pt>
    <dgm:pt modelId="{0A7768E1-A61C-498D-9157-784260107CEE}" type="sibTrans" cxnId="{39C4CAE7-DC12-40CB-8DA3-2C2393F2A208}">
      <dgm:prSet/>
      <dgm:spPr/>
      <dgm:t>
        <a:bodyPr/>
        <a:lstStyle/>
        <a:p>
          <a:endParaRPr lang="en-US"/>
        </a:p>
      </dgm:t>
    </dgm:pt>
    <dgm:pt modelId="{6103D575-C3A1-4B83-82E5-5E39BA1F27CC}">
      <dgm:prSet custT="1"/>
      <dgm:spPr/>
      <dgm:t>
        <a:bodyPr/>
        <a:lstStyle/>
        <a:p>
          <a:endParaRPr lang="en-US" sz="1400" dirty="0">
            <a:latin typeface="+mn-lt"/>
          </a:endParaRPr>
        </a:p>
      </dgm:t>
    </dgm:pt>
    <dgm:pt modelId="{E8FCD6ED-7623-420B-8038-99792D01082C}" type="parTrans" cxnId="{D830E698-6A50-47A3-BDD7-A772D697F9A5}">
      <dgm:prSet/>
      <dgm:spPr/>
      <dgm:t>
        <a:bodyPr/>
        <a:lstStyle/>
        <a:p>
          <a:endParaRPr lang="en-US"/>
        </a:p>
      </dgm:t>
    </dgm:pt>
    <dgm:pt modelId="{3B33F311-B511-48CC-90E2-0B5CA1AC71AE}" type="sibTrans" cxnId="{D830E698-6A50-47A3-BDD7-A772D697F9A5}">
      <dgm:prSet/>
      <dgm:spPr/>
      <dgm:t>
        <a:bodyPr/>
        <a:lstStyle/>
        <a:p>
          <a:endParaRPr lang="en-US"/>
        </a:p>
      </dgm:t>
    </dgm:pt>
    <dgm:pt modelId="{1386C7D6-60DB-420E-BA0C-86FAFCC98804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264DDD85-CA3D-486C-943C-6D7A5AA94131}" type="parTrans" cxnId="{DC2F6D0C-7CA2-41CE-AE17-047D9F9CB400}">
      <dgm:prSet/>
      <dgm:spPr/>
      <dgm:t>
        <a:bodyPr/>
        <a:lstStyle/>
        <a:p>
          <a:endParaRPr lang="en-US"/>
        </a:p>
      </dgm:t>
    </dgm:pt>
    <dgm:pt modelId="{655BEBE7-1146-44BF-A30F-01F0965559BC}" type="sibTrans" cxnId="{DC2F6D0C-7CA2-41CE-AE17-047D9F9CB400}">
      <dgm:prSet/>
      <dgm:spPr/>
      <dgm:t>
        <a:bodyPr/>
        <a:lstStyle/>
        <a:p>
          <a:endParaRPr lang="en-US"/>
        </a:p>
      </dgm:t>
    </dgm:pt>
    <dgm:pt modelId="{29D402A7-8C6D-406E-81A9-26DEC8499D71}">
      <dgm:prSet custT="1"/>
      <dgm:spPr/>
      <dgm:t>
        <a:bodyPr/>
        <a:lstStyle/>
        <a:p>
          <a:pPr rtl="0"/>
          <a:endParaRPr lang="en-US" sz="1400" dirty="0">
            <a:latin typeface="+mn-lt"/>
          </a:endParaRPr>
        </a:p>
      </dgm:t>
    </dgm:pt>
    <dgm:pt modelId="{1AD215F9-C9EB-4E87-AD45-8151A084D39F}" type="parTrans" cxnId="{A4C9E99E-0366-46AE-AF02-4E84FAB9F9E4}">
      <dgm:prSet/>
      <dgm:spPr/>
      <dgm:t>
        <a:bodyPr/>
        <a:lstStyle/>
        <a:p>
          <a:endParaRPr lang="en-US"/>
        </a:p>
      </dgm:t>
    </dgm:pt>
    <dgm:pt modelId="{49329179-E49E-4768-B528-B61D8A9353F2}" type="sibTrans" cxnId="{A4C9E99E-0366-46AE-AF02-4E84FAB9F9E4}">
      <dgm:prSet/>
      <dgm:spPr/>
      <dgm:t>
        <a:bodyPr/>
        <a:lstStyle/>
        <a:p>
          <a:endParaRPr lang="en-US"/>
        </a:p>
      </dgm:t>
    </dgm:pt>
    <dgm:pt modelId="{46FAC8A9-A7B4-4683-AA3A-1211D5D3A53B}" type="pres">
      <dgm:prSet presAssocID="{EDC7D324-FE5D-426C-81E6-F4BE3359D971}" presName="vert0" presStyleCnt="0">
        <dgm:presLayoutVars>
          <dgm:dir/>
          <dgm:animOne val="branch"/>
          <dgm:animLvl val="lvl"/>
        </dgm:presLayoutVars>
      </dgm:prSet>
      <dgm:spPr/>
    </dgm:pt>
    <dgm:pt modelId="{758D088E-B6C7-4AFE-881C-702649B087AA}" type="pres">
      <dgm:prSet presAssocID="{17B176CF-731B-43D6-BADF-D03F94EB73F0}" presName="thickLine" presStyleLbl="alignNode1" presStyleIdx="0" presStyleCnt="1"/>
      <dgm:spPr/>
    </dgm:pt>
    <dgm:pt modelId="{632A98D3-FC12-4E37-90E9-6354D7DB9D48}" type="pres">
      <dgm:prSet presAssocID="{17B176CF-731B-43D6-BADF-D03F94EB73F0}" presName="horz1" presStyleCnt="0"/>
      <dgm:spPr/>
    </dgm:pt>
    <dgm:pt modelId="{3A24D68A-194C-4D05-856E-5BB9284CFF5F}" type="pres">
      <dgm:prSet presAssocID="{17B176CF-731B-43D6-BADF-D03F94EB73F0}" presName="tx1" presStyleLbl="revTx" presStyleIdx="0" presStyleCnt="15" custScaleX="138757"/>
      <dgm:spPr/>
    </dgm:pt>
    <dgm:pt modelId="{57E5A063-3423-4AD4-A8AF-C76ADFB0021D}" type="pres">
      <dgm:prSet presAssocID="{17B176CF-731B-43D6-BADF-D03F94EB73F0}" presName="vert1" presStyleCnt="0"/>
      <dgm:spPr/>
    </dgm:pt>
    <dgm:pt modelId="{94310108-4794-4FD3-8F0E-00D7286AE570}" type="pres">
      <dgm:prSet presAssocID="{131931F5-D03D-4B31-9E4A-EACBF495A154}" presName="vertSpace2a" presStyleCnt="0"/>
      <dgm:spPr/>
    </dgm:pt>
    <dgm:pt modelId="{5263CCEA-71BE-4A38-AB88-201D1D8B78A9}" type="pres">
      <dgm:prSet presAssocID="{131931F5-D03D-4B31-9E4A-EACBF495A154}" presName="horz2" presStyleCnt="0"/>
      <dgm:spPr/>
    </dgm:pt>
    <dgm:pt modelId="{7ECCAB49-D5F9-4839-AA0C-631F0E34208A}" type="pres">
      <dgm:prSet presAssocID="{131931F5-D03D-4B31-9E4A-EACBF495A154}" presName="horzSpace2" presStyleCnt="0"/>
      <dgm:spPr/>
    </dgm:pt>
    <dgm:pt modelId="{6143C48E-A593-4C30-A4A0-DAA540BDFB88}" type="pres">
      <dgm:prSet presAssocID="{131931F5-D03D-4B31-9E4A-EACBF495A154}" presName="tx2" presStyleLbl="revTx" presStyleIdx="1" presStyleCnt="15" custScaleX="97265" custScaleY="44906" custLinFactNeighborX="-599" custLinFactNeighborY="23177"/>
      <dgm:spPr/>
    </dgm:pt>
    <dgm:pt modelId="{6D21133C-CFFB-4661-849E-174255986F3F}" type="pres">
      <dgm:prSet presAssocID="{131931F5-D03D-4B31-9E4A-EACBF495A154}" presName="vert2" presStyleCnt="0"/>
      <dgm:spPr/>
    </dgm:pt>
    <dgm:pt modelId="{D825BE33-6C44-4134-B64F-342E45E91925}" type="pres">
      <dgm:prSet presAssocID="{6103D575-C3A1-4B83-82E5-5E39BA1F27CC}" presName="horz3" presStyleCnt="0"/>
      <dgm:spPr/>
    </dgm:pt>
    <dgm:pt modelId="{2EDA4C61-6CF0-49E7-A3B3-AD5759BD84A7}" type="pres">
      <dgm:prSet presAssocID="{6103D575-C3A1-4B83-82E5-5E39BA1F27CC}" presName="horzSpace3" presStyleCnt="0"/>
      <dgm:spPr/>
    </dgm:pt>
    <dgm:pt modelId="{A77B3598-FF1D-4BDB-A3B6-7FAC246F7FEA}" type="pres">
      <dgm:prSet presAssocID="{6103D575-C3A1-4B83-82E5-5E39BA1F27CC}" presName="tx3" presStyleLbl="revTx" presStyleIdx="2" presStyleCnt="15" custScaleY="70776"/>
      <dgm:spPr/>
    </dgm:pt>
    <dgm:pt modelId="{EF605E1C-A7EA-4C2B-97C0-286E60245CF3}" type="pres">
      <dgm:prSet presAssocID="{6103D575-C3A1-4B83-82E5-5E39BA1F27CC}" presName="vert3" presStyleCnt="0"/>
      <dgm:spPr/>
    </dgm:pt>
    <dgm:pt modelId="{51DBD702-F9BA-43A0-9090-67B24DD6D386}" type="pres">
      <dgm:prSet presAssocID="{131931F5-D03D-4B31-9E4A-EACBF495A154}" presName="thinLine2b" presStyleLbl="callout" presStyleIdx="0" presStyleCnt="7" custLinFactY="100000" custLinFactNeighborY="171387"/>
      <dgm:spPr/>
    </dgm:pt>
    <dgm:pt modelId="{9D848823-1DE2-411B-837B-1EF741E9A5ED}" type="pres">
      <dgm:prSet presAssocID="{131931F5-D03D-4B31-9E4A-EACBF495A154}" presName="vertSpace2b" presStyleCnt="0"/>
      <dgm:spPr/>
    </dgm:pt>
    <dgm:pt modelId="{478BDBAB-B118-4FB4-9399-381CA909EE0D}" type="pres">
      <dgm:prSet presAssocID="{7CAB5C6B-277B-4FDF-BC24-4458D274E0BA}" presName="horz2" presStyleCnt="0"/>
      <dgm:spPr/>
    </dgm:pt>
    <dgm:pt modelId="{C2EB5286-4BB1-4224-B49C-58857897ABDB}" type="pres">
      <dgm:prSet presAssocID="{7CAB5C6B-277B-4FDF-BC24-4458D274E0BA}" presName="horzSpace2" presStyleCnt="0"/>
      <dgm:spPr/>
    </dgm:pt>
    <dgm:pt modelId="{44C0CB47-9147-4F25-A63F-78269D4C070C}" type="pres">
      <dgm:prSet presAssocID="{7CAB5C6B-277B-4FDF-BC24-4458D274E0BA}" presName="tx2" presStyleLbl="revTx" presStyleIdx="3" presStyleCnt="15" custScaleX="107816" custScaleY="47523" custLinFactNeighborY="17953"/>
      <dgm:spPr/>
    </dgm:pt>
    <dgm:pt modelId="{528341B5-EB8B-4ACB-8B3B-41B354AF0ECF}" type="pres">
      <dgm:prSet presAssocID="{7CAB5C6B-277B-4FDF-BC24-4458D274E0BA}" presName="vert2" presStyleCnt="0"/>
      <dgm:spPr/>
    </dgm:pt>
    <dgm:pt modelId="{D53AC6DE-A345-4ED3-97E3-E119BFDA8CB0}" type="pres">
      <dgm:prSet presAssocID="{ADCD8327-4AB1-4684-A276-62C2D9A1EC7D}" presName="horz3" presStyleCnt="0"/>
      <dgm:spPr/>
    </dgm:pt>
    <dgm:pt modelId="{ADAD950B-EEB6-4EA5-A483-DB1FFA120E3F}" type="pres">
      <dgm:prSet presAssocID="{ADCD8327-4AB1-4684-A276-62C2D9A1EC7D}" presName="horzSpace3" presStyleCnt="0"/>
      <dgm:spPr/>
    </dgm:pt>
    <dgm:pt modelId="{DC571C78-0B02-407A-8772-01754282C041}" type="pres">
      <dgm:prSet presAssocID="{ADCD8327-4AB1-4684-A276-62C2D9A1EC7D}" presName="tx3" presStyleLbl="revTx" presStyleIdx="4" presStyleCnt="15" custScaleY="84692" custLinFactNeighborX="-6745" custLinFactNeighborY="20337"/>
      <dgm:spPr/>
    </dgm:pt>
    <dgm:pt modelId="{F8FF65DC-9885-4C61-AD5E-FB33955EB949}" type="pres">
      <dgm:prSet presAssocID="{ADCD8327-4AB1-4684-A276-62C2D9A1EC7D}" presName="vert3" presStyleCnt="0"/>
      <dgm:spPr/>
    </dgm:pt>
    <dgm:pt modelId="{639661DA-9056-41DF-B05B-017358A77A1D}" type="pres">
      <dgm:prSet presAssocID="{7CAB5C6B-277B-4FDF-BC24-4458D274E0BA}" presName="thinLine2b" presStyleLbl="callout" presStyleIdx="1" presStyleCnt="7"/>
      <dgm:spPr/>
    </dgm:pt>
    <dgm:pt modelId="{5D10D7A9-AA7B-4674-B566-0AD98D725D17}" type="pres">
      <dgm:prSet presAssocID="{7CAB5C6B-277B-4FDF-BC24-4458D274E0BA}" presName="vertSpace2b" presStyleCnt="0"/>
      <dgm:spPr/>
    </dgm:pt>
    <dgm:pt modelId="{30B70021-6BEB-40A6-B109-0C82FBCE5366}" type="pres">
      <dgm:prSet presAssocID="{6B4A4F02-9495-4F57-BA0C-5740B63036AE}" presName="horz2" presStyleCnt="0"/>
      <dgm:spPr/>
    </dgm:pt>
    <dgm:pt modelId="{5DC4AA7F-5EE5-4287-95C6-D70392B0ACDE}" type="pres">
      <dgm:prSet presAssocID="{6B4A4F02-9495-4F57-BA0C-5740B63036AE}" presName="horzSpace2" presStyleCnt="0"/>
      <dgm:spPr/>
    </dgm:pt>
    <dgm:pt modelId="{845A7986-C99A-4215-8D16-FB34933A7910}" type="pres">
      <dgm:prSet presAssocID="{6B4A4F02-9495-4F57-BA0C-5740B63036AE}" presName="tx2" presStyleLbl="revTx" presStyleIdx="5" presStyleCnt="15" custScaleY="79960"/>
      <dgm:spPr/>
    </dgm:pt>
    <dgm:pt modelId="{0AF9CD6C-D0FD-4FE8-85BB-26142A79B90C}" type="pres">
      <dgm:prSet presAssocID="{6B4A4F02-9495-4F57-BA0C-5740B63036AE}" presName="vert2" presStyleCnt="0"/>
      <dgm:spPr/>
    </dgm:pt>
    <dgm:pt modelId="{B61DC439-36E1-44AD-BACE-8CB5FA2E0503}" type="pres">
      <dgm:prSet presAssocID="{F1E472FB-947D-43E6-8DD9-7458981ABE63}" presName="horz3" presStyleCnt="0"/>
      <dgm:spPr/>
    </dgm:pt>
    <dgm:pt modelId="{6F88E30D-1C58-4C91-BCAE-DEDAD68102E3}" type="pres">
      <dgm:prSet presAssocID="{F1E472FB-947D-43E6-8DD9-7458981ABE63}" presName="horzSpace3" presStyleCnt="0"/>
      <dgm:spPr/>
    </dgm:pt>
    <dgm:pt modelId="{D87287F6-8FE8-4981-AAD7-6B1528E40023}" type="pres">
      <dgm:prSet presAssocID="{F1E472FB-947D-43E6-8DD9-7458981ABE63}" presName="tx3" presStyleLbl="revTx" presStyleIdx="6" presStyleCnt="15" custScaleY="56150" custLinFactNeighborX="25545" custLinFactNeighborY="6805"/>
      <dgm:spPr/>
    </dgm:pt>
    <dgm:pt modelId="{30331554-E882-4BFE-9EC4-8EFE2599A1F8}" type="pres">
      <dgm:prSet presAssocID="{F1E472FB-947D-43E6-8DD9-7458981ABE63}" presName="vert3" presStyleCnt="0"/>
      <dgm:spPr/>
    </dgm:pt>
    <dgm:pt modelId="{8FE73D96-82CA-4492-8811-25FB71F2B40F}" type="pres">
      <dgm:prSet presAssocID="{6B4A4F02-9495-4F57-BA0C-5740B63036AE}" presName="thinLine2b" presStyleLbl="callout" presStyleIdx="2" presStyleCnt="7"/>
      <dgm:spPr/>
    </dgm:pt>
    <dgm:pt modelId="{DB7B53FB-54E0-4538-9389-CB9F6A8589A1}" type="pres">
      <dgm:prSet presAssocID="{6B4A4F02-9495-4F57-BA0C-5740B63036AE}" presName="vertSpace2b" presStyleCnt="0"/>
      <dgm:spPr/>
    </dgm:pt>
    <dgm:pt modelId="{F24F69D2-CA98-496A-A60F-39432EC540C8}" type="pres">
      <dgm:prSet presAssocID="{705A9AA5-9763-47AE-B3B8-348BBC004F0E}" presName="horz2" presStyleCnt="0"/>
      <dgm:spPr/>
    </dgm:pt>
    <dgm:pt modelId="{5D1282CA-54F0-483C-8630-F0A08F9F4772}" type="pres">
      <dgm:prSet presAssocID="{705A9AA5-9763-47AE-B3B8-348BBC004F0E}" presName="horzSpace2" presStyleCnt="0"/>
      <dgm:spPr/>
    </dgm:pt>
    <dgm:pt modelId="{252F3170-ECA2-4038-937D-B55F09531AD1}" type="pres">
      <dgm:prSet presAssocID="{705A9AA5-9763-47AE-B3B8-348BBC004F0E}" presName="tx2" presStyleLbl="revTx" presStyleIdx="7" presStyleCnt="15" custScaleX="114268" custScaleY="46006" custLinFactNeighborX="-299" custLinFactNeighborY="12580"/>
      <dgm:spPr/>
    </dgm:pt>
    <dgm:pt modelId="{8D82F07B-8822-4BFE-9C50-75CEBB5A2581}" type="pres">
      <dgm:prSet presAssocID="{705A9AA5-9763-47AE-B3B8-348BBC004F0E}" presName="vert2" presStyleCnt="0"/>
      <dgm:spPr/>
    </dgm:pt>
    <dgm:pt modelId="{ED47C214-BE94-47B1-814E-000ADA39BFF9}" type="pres">
      <dgm:prSet presAssocID="{7E68A99D-4DB7-455B-8766-6E45DA0B03C9}" presName="horz3" presStyleCnt="0"/>
      <dgm:spPr/>
    </dgm:pt>
    <dgm:pt modelId="{65AEC806-BA81-4B0F-A2F8-D7CA7E397C50}" type="pres">
      <dgm:prSet presAssocID="{7E68A99D-4DB7-455B-8766-6E45DA0B03C9}" presName="horzSpace3" presStyleCnt="0"/>
      <dgm:spPr/>
    </dgm:pt>
    <dgm:pt modelId="{E7D744ED-24BF-4F64-88AD-6CFEE8E195C9}" type="pres">
      <dgm:prSet presAssocID="{7E68A99D-4DB7-455B-8766-6E45DA0B03C9}" presName="tx3" presStyleLbl="revTx" presStyleIdx="8" presStyleCnt="15" custScaleX="118995" custScaleY="73715" custLinFactNeighborX="-13164" custLinFactNeighborY="10093"/>
      <dgm:spPr/>
    </dgm:pt>
    <dgm:pt modelId="{283F2668-0ECB-4207-B86E-174608BEE9DC}" type="pres">
      <dgm:prSet presAssocID="{7E68A99D-4DB7-455B-8766-6E45DA0B03C9}" presName="vert3" presStyleCnt="0"/>
      <dgm:spPr/>
    </dgm:pt>
    <dgm:pt modelId="{D7549C1F-6CE6-4292-870D-EAE93F776E2B}" type="pres">
      <dgm:prSet presAssocID="{705A9AA5-9763-47AE-B3B8-348BBC004F0E}" presName="thinLine2b" presStyleLbl="callout" presStyleIdx="3" presStyleCnt="7" custLinFactY="-100000" custLinFactNeighborY="-122115"/>
      <dgm:spPr/>
    </dgm:pt>
    <dgm:pt modelId="{39562ECA-C1AD-4D50-BD2B-B879C60BBD18}" type="pres">
      <dgm:prSet presAssocID="{705A9AA5-9763-47AE-B3B8-348BBC004F0E}" presName="vertSpace2b" presStyleCnt="0"/>
      <dgm:spPr/>
    </dgm:pt>
    <dgm:pt modelId="{F44EC939-156F-49A7-9763-F60FD78DB50D}" type="pres">
      <dgm:prSet presAssocID="{C181889F-C2BD-497B-AD5E-7516029602EE}" presName="horz2" presStyleCnt="0"/>
      <dgm:spPr/>
    </dgm:pt>
    <dgm:pt modelId="{5C6AEB47-202F-447A-8934-45EE966CD8E4}" type="pres">
      <dgm:prSet presAssocID="{C181889F-C2BD-497B-AD5E-7516029602EE}" presName="horzSpace2" presStyleCnt="0"/>
      <dgm:spPr/>
    </dgm:pt>
    <dgm:pt modelId="{14BB23C6-577E-48BC-8051-115AB880E15A}" type="pres">
      <dgm:prSet presAssocID="{C181889F-C2BD-497B-AD5E-7516029602EE}" presName="tx2" presStyleLbl="revTx" presStyleIdx="9" presStyleCnt="15" custScaleY="68445" custLinFactNeighborX="14867" custLinFactNeighborY="2942"/>
      <dgm:spPr/>
    </dgm:pt>
    <dgm:pt modelId="{581C12A3-02DC-47DA-BFE9-F15FC8A5FEC0}" type="pres">
      <dgm:prSet presAssocID="{C181889F-C2BD-497B-AD5E-7516029602EE}" presName="vert2" presStyleCnt="0"/>
      <dgm:spPr/>
    </dgm:pt>
    <dgm:pt modelId="{3C849D40-9318-4A1A-814C-B38F51B92515}" type="pres">
      <dgm:prSet presAssocID="{7027E2C4-67C1-4CA1-9B5D-DF7C2E1617AE}" presName="horz3" presStyleCnt="0"/>
      <dgm:spPr/>
    </dgm:pt>
    <dgm:pt modelId="{56507546-A67F-4DBF-BA71-D149FFD74E42}" type="pres">
      <dgm:prSet presAssocID="{7027E2C4-67C1-4CA1-9B5D-DF7C2E1617AE}" presName="horzSpace3" presStyleCnt="0"/>
      <dgm:spPr/>
    </dgm:pt>
    <dgm:pt modelId="{41663BAC-F916-4B31-93B4-03BFB427489B}" type="pres">
      <dgm:prSet presAssocID="{7027E2C4-67C1-4CA1-9B5D-DF7C2E1617AE}" presName="tx3" presStyleLbl="revTx" presStyleIdx="10" presStyleCnt="15" custScaleY="57829"/>
      <dgm:spPr/>
    </dgm:pt>
    <dgm:pt modelId="{7983EC2E-4039-4836-80B7-1B3583AD2B28}" type="pres">
      <dgm:prSet presAssocID="{7027E2C4-67C1-4CA1-9B5D-DF7C2E1617AE}" presName="vert3" presStyleCnt="0"/>
      <dgm:spPr/>
    </dgm:pt>
    <dgm:pt modelId="{EA0DA843-0315-49B9-8877-59D7E05B8925}" type="pres">
      <dgm:prSet presAssocID="{C181889F-C2BD-497B-AD5E-7516029602EE}" presName="thinLine2b" presStyleLbl="callout" presStyleIdx="4" presStyleCnt="7"/>
      <dgm:spPr/>
    </dgm:pt>
    <dgm:pt modelId="{514809E7-1DE2-41D8-9CD4-09E2DE84A3C7}" type="pres">
      <dgm:prSet presAssocID="{C181889F-C2BD-497B-AD5E-7516029602EE}" presName="vertSpace2b" presStyleCnt="0"/>
      <dgm:spPr/>
    </dgm:pt>
    <dgm:pt modelId="{99A580D1-B050-4092-A487-3945D2D17412}" type="pres">
      <dgm:prSet presAssocID="{F4DE032E-46F2-47F4-8658-7B34AF9D9785}" presName="horz2" presStyleCnt="0"/>
      <dgm:spPr/>
    </dgm:pt>
    <dgm:pt modelId="{91834C34-168A-46B9-8DEE-1FE402A8B4B1}" type="pres">
      <dgm:prSet presAssocID="{F4DE032E-46F2-47F4-8658-7B34AF9D9785}" presName="horzSpace2" presStyleCnt="0"/>
      <dgm:spPr/>
    </dgm:pt>
    <dgm:pt modelId="{FBFC4156-B079-4C51-A729-676AAC83EE06}" type="pres">
      <dgm:prSet presAssocID="{F4DE032E-46F2-47F4-8658-7B34AF9D9785}" presName="tx2" presStyleLbl="revTx" presStyleIdx="11" presStyleCnt="15" custScaleY="73393" custLinFactNeighborX="-368" custLinFactNeighborY="16015"/>
      <dgm:spPr/>
    </dgm:pt>
    <dgm:pt modelId="{4C94696F-F870-4CFF-A931-A3EF92A116CA}" type="pres">
      <dgm:prSet presAssocID="{F4DE032E-46F2-47F4-8658-7B34AF9D9785}" presName="vert2" presStyleCnt="0"/>
      <dgm:spPr/>
    </dgm:pt>
    <dgm:pt modelId="{6F25678F-8478-48F5-9FDC-DFDC621B0818}" type="pres">
      <dgm:prSet presAssocID="{1C839178-297D-4228-BC97-1B11CCEE326D}" presName="horz3" presStyleCnt="0"/>
      <dgm:spPr/>
    </dgm:pt>
    <dgm:pt modelId="{5654316A-A43E-4386-80FB-4EDD8A3B0804}" type="pres">
      <dgm:prSet presAssocID="{1C839178-297D-4228-BC97-1B11CCEE326D}" presName="horzSpace3" presStyleCnt="0"/>
      <dgm:spPr/>
    </dgm:pt>
    <dgm:pt modelId="{88E94D71-0803-4276-B3C3-23DF484BDF71}" type="pres">
      <dgm:prSet presAssocID="{1C839178-297D-4228-BC97-1B11CCEE326D}" presName="tx3" presStyleLbl="revTx" presStyleIdx="12" presStyleCnt="15" custLinFactNeighborX="1104" custLinFactNeighborY="-7671"/>
      <dgm:spPr/>
    </dgm:pt>
    <dgm:pt modelId="{ABFA3A53-FD70-4693-B956-4E2389631E04}" type="pres">
      <dgm:prSet presAssocID="{1C839178-297D-4228-BC97-1B11CCEE326D}" presName="vert3" presStyleCnt="0"/>
      <dgm:spPr/>
    </dgm:pt>
    <dgm:pt modelId="{21D432A5-3A1B-4286-8FD7-39789106D148}" type="pres">
      <dgm:prSet presAssocID="{F4DE032E-46F2-47F4-8658-7B34AF9D9785}" presName="thinLine2b" presStyleLbl="callout" presStyleIdx="5" presStyleCnt="7" custLinFactY="-96569" custLinFactNeighborY="-100000"/>
      <dgm:spPr/>
    </dgm:pt>
    <dgm:pt modelId="{EBDE9304-933D-4FA7-A4E5-D9CB5A952B69}" type="pres">
      <dgm:prSet presAssocID="{F4DE032E-46F2-47F4-8658-7B34AF9D9785}" presName="vertSpace2b" presStyleCnt="0"/>
      <dgm:spPr/>
    </dgm:pt>
    <dgm:pt modelId="{9AC27F5C-256C-467A-A533-03EA92F3F4DA}" type="pres">
      <dgm:prSet presAssocID="{1386C7D6-60DB-420E-BA0C-86FAFCC98804}" presName="horz2" presStyleCnt="0"/>
      <dgm:spPr/>
    </dgm:pt>
    <dgm:pt modelId="{33E7C229-6EF5-468E-B0A3-45E7C5B245A0}" type="pres">
      <dgm:prSet presAssocID="{1386C7D6-60DB-420E-BA0C-86FAFCC98804}" presName="horzSpace2" presStyleCnt="0"/>
      <dgm:spPr/>
    </dgm:pt>
    <dgm:pt modelId="{6832D847-2A6B-423D-B158-D4DAC4B856D1}" type="pres">
      <dgm:prSet presAssocID="{1386C7D6-60DB-420E-BA0C-86FAFCC98804}" presName="tx2" presStyleLbl="revTx" presStyleIdx="13" presStyleCnt="15"/>
      <dgm:spPr/>
    </dgm:pt>
    <dgm:pt modelId="{A7CC551E-7CC9-4137-900C-25F067A965B0}" type="pres">
      <dgm:prSet presAssocID="{1386C7D6-60DB-420E-BA0C-86FAFCC98804}" presName="vert2" presStyleCnt="0"/>
      <dgm:spPr/>
    </dgm:pt>
    <dgm:pt modelId="{905A1749-36F0-476B-8AC1-8A68BC242ED7}" type="pres">
      <dgm:prSet presAssocID="{29D402A7-8C6D-406E-81A9-26DEC8499D71}" presName="horz3" presStyleCnt="0"/>
      <dgm:spPr/>
    </dgm:pt>
    <dgm:pt modelId="{8739BA42-61B0-4534-8124-46E094BF76F2}" type="pres">
      <dgm:prSet presAssocID="{29D402A7-8C6D-406E-81A9-26DEC8499D71}" presName="horzSpace3" presStyleCnt="0"/>
      <dgm:spPr/>
    </dgm:pt>
    <dgm:pt modelId="{B04282C7-C41B-4683-90A9-5967DF61FF77}" type="pres">
      <dgm:prSet presAssocID="{29D402A7-8C6D-406E-81A9-26DEC8499D71}" presName="tx3" presStyleLbl="revTx" presStyleIdx="14" presStyleCnt="15"/>
      <dgm:spPr/>
    </dgm:pt>
    <dgm:pt modelId="{AB4D8B6B-B149-43AF-8D1B-1D674F12C362}" type="pres">
      <dgm:prSet presAssocID="{29D402A7-8C6D-406E-81A9-26DEC8499D71}" presName="vert3" presStyleCnt="0"/>
      <dgm:spPr/>
    </dgm:pt>
    <dgm:pt modelId="{25B63892-CE49-4AC4-B790-9502D603C0CB}" type="pres">
      <dgm:prSet presAssocID="{1386C7D6-60DB-420E-BA0C-86FAFCC98804}" presName="thinLine2b" presStyleLbl="callout" presStyleIdx="6" presStyleCnt="7"/>
      <dgm:spPr/>
    </dgm:pt>
    <dgm:pt modelId="{414BBEAA-0CCA-4AF6-99D2-FEAEACBC5E73}" type="pres">
      <dgm:prSet presAssocID="{1386C7D6-60DB-420E-BA0C-86FAFCC98804}" presName="vertSpace2b" presStyleCnt="0"/>
      <dgm:spPr/>
    </dgm:pt>
  </dgm:ptLst>
  <dgm:cxnLst>
    <dgm:cxn modelId="{4162A803-C1D5-44EC-A197-10D7B10F314E}" type="presOf" srcId="{EDC7D324-FE5D-426C-81E6-F4BE3359D971}" destId="{46FAC8A9-A7B4-4683-AA3A-1211D5D3A53B}" srcOrd="0" destOrd="0" presId="urn:microsoft.com/office/officeart/2008/layout/LinedList"/>
    <dgm:cxn modelId="{2A69C004-5480-4B3A-B13F-4E78261DF9D5}" srcId="{F4DE032E-46F2-47F4-8658-7B34AF9D9785}" destId="{1C839178-297D-4228-BC97-1B11CCEE326D}" srcOrd="0" destOrd="0" parTransId="{881C6319-E002-41B8-B6AE-62FE846E7A2C}" sibTransId="{7960BDA6-D3E2-4F59-9F92-167826FC9217}"/>
    <dgm:cxn modelId="{B9D7740A-3553-49EA-99CA-6353A72DA25C}" type="presOf" srcId="{6B4A4F02-9495-4F57-BA0C-5740B63036AE}" destId="{845A7986-C99A-4215-8D16-FB34933A7910}" srcOrd="0" destOrd="0" presId="urn:microsoft.com/office/officeart/2008/layout/LinedList"/>
    <dgm:cxn modelId="{DC2F6D0C-7CA2-41CE-AE17-047D9F9CB400}" srcId="{17B176CF-731B-43D6-BADF-D03F94EB73F0}" destId="{1386C7D6-60DB-420E-BA0C-86FAFCC98804}" srcOrd="6" destOrd="0" parTransId="{264DDD85-CA3D-486C-943C-6D7A5AA94131}" sibTransId="{655BEBE7-1146-44BF-A30F-01F0965559BC}"/>
    <dgm:cxn modelId="{0C00721B-E16A-4918-A338-5CA8765975BD}" srcId="{17B176CF-731B-43D6-BADF-D03F94EB73F0}" destId="{C181889F-C2BD-497B-AD5E-7516029602EE}" srcOrd="4" destOrd="0" parTransId="{EDC2FA2C-27A3-46CC-AC3C-876A693AE5CF}" sibTransId="{2DF2579F-FBC8-4A17-8803-6107AE13F842}"/>
    <dgm:cxn modelId="{E0C2511E-5BF2-49F6-880F-8ABAC137AC09}" type="presOf" srcId="{29D402A7-8C6D-406E-81A9-26DEC8499D71}" destId="{B04282C7-C41B-4683-90A9-5967DF61FF77}" srcOrd="0" destOrd="0" presId="urn:microsoft.com/office/officeart/2008/layout/LinedList"/>
    <dgm:cxn modelId="{07FF9041-041D-4081-9D56-61A17AB69851}" srcId="{EDC7D324-FE5D-426C-81E6-F4BE3359D971}" destId="{17B176CF-731B-43D6-BADF-D03F94EB73F0}" srcOrd="0" destOrd="0" parTransId="{7FEB159A-D73D-4A95-95F2-6EA8E9421D90}" sibTransId="{56CB8886-0E94-49E0-9F5F-91D9B347FB79}"/>
    <dgm:cxn modelId="{2B6C1F48-6551-415A-B84B-CE2326C2D119}" type="presOf" srcId="{7CAB5C6B-277B-4FDF-BC24-4458D274E0BA}" destId="{44C0CB47-9147-4F25-A63F-78269D4C070C}" srcOrd="0" destOrd="0" presId="urn:microsoft.com/office/officeart/2008/layout/LinedList"/>
    <dgm:cxn modelId="{E63D406E-D3A0-4EF3-ACD6-672A2071207B}" srcId="{17B176CF-731B-43D6-BADF-D03F94EB73F0}" destId="{F4DE032E-46F2-47F4-8658-7B34AF9D9785}" srcOrd="5" destOrd="0" parTransId="{6E30B08D-EC14-4EFE-8440-0CAA368DADB7}" sibTransId="{7A3D60CB-8E3B-4AC6-A911-095246920B4F}"/>
    <dgm:cxn modelId="{34E28871-20AE-47D4-8669-836C86223AA4}" type="presOf" srcId="{1C839178-297D-4228-BC97-1B11CCEE326D}" destId="{88E94D71-0803-4276-B3C3-23DF484BDF71}" srcOrd="0" destOrd="0" presId="urn:microsoft.com/office/officeart/2008/layout/LinedList"/>
    <dgm:cxn modelId="{A4F92C75-1D45-47A9-A463-8C9678E8D530}" type="presOf" srcId="{F1E472FB-947D-43E6-8DD9-7458981ABE63}" destId="{D87287F6-8FE8-4981-AAD7-6B1528E40023}" srcOrd="0" destOrd="0" presId="urn:microsoft.com/office/officeart/2008/layout/LinedList"/>
    <dgm:cxn modelId="{280CD87F-24BA-42DB-8113-490260AF3E06}" type="presOf" srcId="{705A9AA5-9763-47AE-B3B8-348BBC004F0E}" destId="{252F3170-ECA2-4038-937D-B55F09531AD1}" srcOrd="0" destOrd="0" presId="urn:microsoft.com/office/officeart/2008/layout/LinedList"/>
    <dgm:cxn modelId="{9169E080-E80A-49A8-93B4-DE8DB4CC6717}" type="presOf" srcId="{7027E2C4-67C1-4CA1-9B5D-DF7C2E1617AE}" destId="{41663BAC-F916-4B31-93B4-03BFB427489B}" srcOrd="0" destOrd="0" presId="urn:microsoft.com/office/officeart/2008/layout/LinedList"/>
    <dgm:cxn modelId="{ED65D081-14B3-4FA2-A976-B43641171B57}" type="presOf" srcId="{F4DE032E-46F2-47F4-8658-7B34AF9D9785}" destId="{FBFC4156-B079-4C51-A729-676AAC83EE06}" srcOrd="0" destOrd="0" presId="urn:microsoft.com/office/officeart/2008/layout/LinedList"/>
    <dgm:cxn modelId="{314CFC93-2B36-48F0-B06D-B4220BEF705A}" srcId="{17B176CF-731B-43D6-BADF-D03F94EB73F0}" destId="{7CAB5C6B-277B-4FDF-BC24-4458D274E0BA}" srcOrd="1" destOrd="0" parTransId="{433B7A73-0CFB-4959-9C1F-D6F26B646F8D}" sibTransId="{0452A5B4-DE27-4D77-BCE3-0DCDF0EB1B72}"/>
    <dgm:cxn modelId="{51D71598-6B77-492E-B5AA-709D49D623EC}" srcId="{6B4A4F02-9495-4F57-BA0C-5740B63036AE}" destId="{F1E472FB-947D-43E6-8DD9-7458981ABE63}" srcOrd="0" destOrd="0" parTransId="{A820F389-3D3B-4ED1-836F-704FF9D31647}" sibTransId="{DF5E5754-BCD3-4E1E-8B4C-5215270F35E0}"/>
    <dgm:cxn modelId="{D830E698-6A50-47A3-BDD7-A772D697F9A5}" srcId="{131931F5-D03D-4B31-9E4A-EACBF495A154}" destId="{6103D575-C3A1-4B83-82E5-5E39BA1F27CC}" srcOrd="0" destOrd="0" parTransId="{E8FCD6ED-7623-420B-8038-99792D01082C}" sibTransId="{3B33F311-B511-48CC-90E2-0B5CA1AC71AE}"/>
    <dgm:cxn modelId="{9C59D29A-F2BA-4CD8-81C5-EF4C71BC1235}" type="presOf" srcId="{7E68A99D-4DB7-455B-8766-6E45DA0B03C9}" destId="{E7D744ED-24BF-4F64-88AD-6CFEE8E195C9}" srcOrd="0" destOrd="0" presId="urn:microsoft.com/office/officeart/2008/layout/LinedList"/>
    <dgm:cxn modelId="{4AD5FA9C-FFA7-40B9-87F9-9CD12D208098}" type="presOf" srcId="{6103D575-C3A1-4B83-82E5-5E39BA1F27CC}" destId="{A77B3598-FF1D-4BDB-A3B6-7FAC246F7FEA}" srcOrd="0" destOrd="0" presId="urn:microsoft.com/office/officeart/2008/layout/LinedList"/>
    <dgm:cxn modelId="{A643C29D-98F2-4255-972D-20BCCDA264A3}" srcId="{17B176CF-731B-43D6-BADF-D03F94EB73F0}" destId="{6B4A4F02-9495-4F57-BA0C-5740B63036AE}" srcOrd="2" destOrd="0" parTransId="{B14FA33D-61E4-41C0-BE9F-D15D1F4BC965}" sibTransId="{BF07EEE6-8D00-4B65-A3E1-63500828B2EC}"/>
    <dgm:cxn modelId="{A4C9E99E-0366-46AE-AF02-4E84FAB9F9E4}" srcId="{1386C7D6-60DB-420E-BA0C-86FAFCC98804}" destId="{29D402A7-8C6D-406E-81A9-26DEC8499D71}" srcOrd="0" destOrd="0" parTransId="{1AD215F9-C9EB-4E87-AD45-8151A084D39F}" sibTransId="{49329179-E49E-4768-B528-B61D8A9353F2}"/>
    <dgm:cxn modelId="{02F9FFA2-2AD9-4112-9941-E838E9E7D2D7}" type="presOf" srcId="{17B176CF-731B-43D6-BADF-D03F94EB73F0}" destId="{3A24D68A-194C-4D05-856E-5BB9284CFF5F}" srcOrd="0" destOrd="0" presId="urn:microsoft.com/office/officeart/2008/layout/LinedList"/>
    <dgm:cxn modelId="{F97E95BB-A552-4345-92B4-7C9C00EF92E5}" type="presOf" srcId="{C181889F-C2BD-497B-AD5E-7516029602EE}" destId="{14BB23C6-577E-48BC-8051-115AB880E15A}" srcOrd="0" destOrd="0" presId="urn:microsoft.com/office/officeart/2008/layout/LinedList"/>
    <dgm:cxn modelId="{D527D3C1-42FB-4249-B31C-50E75CBCC144}" srcId="{705A9AA5-9763-47AE-B3B8-348BBC004F0E}" destId="{7E68A99D-4DB7-455B-8766-6E45DA0B03C9}" srcOrd="0" destOrd="0" parTransId="{D056E1DE-510F-4AA6-B9D9-DB455DB6202E}" sibTransId="{BF725996-0820-4FCF-B9A7-4ADE36A50063}"/>
    <dgm:cxn modelId="{38B9A5C5-DEF8-43B0-9C24-A57994957B3F}" type="presOf" srcId="{1386C7D6-60DB-420E-BA0C-86FAFCC98804}" destId="{6832D847-2A6B-423D-B158-D4DAC4B856D1}" srcOrd="0" destOrd="0" presId="urn:microsoft.com/office/officeart/2008/layout/LinedList"/>
    <dgm:cxn modelId="{EEAA2BC9-C9EB-4BDD-B4F4-9F7747067D57}" type="presOf" srcId="{ADCD8327-4AB1-4684-A276-62C2D9A1EC7D}" destId="{DC571C78-0B02-407A-8772-01754282C041}" srcOrd="0" destOrd="0" presId="urn:microsoft.com/office/officeart/2008/layout/LinedList"/>
    <dgm:cxn modelId="{FB1C34D6-117C-41A0-8673-D9FC6A5ABEBC}" srcId="{17B176CF-731B-43D6-BADF-D03F94EB73F0}" destId="{131931F5-D03D-4B31-9E4A-EACBF495A154}" srcOrd="0" destOrd="0" parTransId="{C6B9E7DA-3FBA-47F1-BE6A-436D86F0AEB7}" sibTransId="{DBD56405-1C1C-47D6-975E-B3072D3A0909}"/>
    <dgm:cxn modelId="{39C4CAE7-DC12-40CB-8DA3-2C2393F2A208}" srcId="{C181889F-C2BD-497B-AD5E-7516029602EE}" destId="{7027E2C4-67C1-4CA1-9B5D-DF7C2E1617AE}" srcOrd="0" destOrd="0" parTransId="{FFCCD093-C5E8-4606-A168-71C61AB0E99D}" sibTransId="{0A7768E1-A61C-498D-9157-784260107CEE}"/>
    <dgm:cxn modelId="{3E67AEE8-939C-43DE-AA2A-7F585A5036E7}" type="presOf" srcId="{131931F5-D03D-4B31-9E4A-EACBF495A154}" destId="{6143C48E-A593-4C30-A4A0-DAA540BDFB88}" srcOrd="0" destOrd="0" presId="urn:microsoft.com/office/officeart/2008/layout/LinedList"/>
    <dgm:cxn modelId="{EEDA3EEC-D574-47B0-8B36-0890A7E9AE6F}" srcId="{7CAB5C6B-277B-4FDF-BC24-4458D274E0BA}" destId="{ADCD8327-4AB1-4684-A276-62C2D9A1EC7D}" srcOrd="0" destOrd="0" parTransId="{553AFCCF-FD72-4DFC-BCD9-530D1C0863FB}" sibTransId="{E3DE658B-986B-4223-BF8C-D54FB9E229F6}"/>
    <dgm:cxn modelId="{7ED467F8-0BFF-481F-A1D9-620FE3C0E1CB}" srcId="{17B176CF-731B-43D6-BADF-D03F94EB73F0}" destId="{705A9AA5-9763-47AE-B3B8-348BBC004F0E}" srcOrd="3" destOrd="0" parTransId="{6F98DE73-34D0-4151-AE2F-FAB13C017F2C}" sibTransId="{81D4FDE9-3922-428F-B236-0C38942F1709}"/>
    <dgm:cxn modelId="{5C051719-8142-43E4-8CDB-E1510E1DCD31}" type="presParOf" srcId="{46FAC8A9-A7B4-4683-AA3A-1211D5D3A53B}" destId="{758D088E-B6C7-4AFE-881C-702649B087AA}" srcOrd="0" destOrd="0" presId="urn:microsoft.com/office/officeart/2008/layout/LinedList"/>
    <dgm:cxn modelId="{3123C8A8-5991-4019-A8F5-F6D4E0372402}" type="presParOf" srcId="{46FAC8A9-A7B4-4683-AA3A-1211D5D3A53B}" destId="{632A98D3-FC12-4E37-90E9-6354D7DB9D48}" srcOrd="1" destOrd="0" presId="urn:microsoft.com/office/officeart/2008/layout/LinedList"/>
    <dgm:cxn modelId="{FCE6BA96-8990-411E-9C01-5287B8624826}" type="presParOf" srcId="{632A98D3-FC12-4E37-90E9-6354D7DB9D48}" destId="{3A24D68A-194C-4D05-856E-5BB9284CFF5F}" srcOrd="0" destOrd="0" presId="urn:microsoft.com/office/officeart/2008/layout/LinedList"/>
    <dgm:cxn modelId="{172DAEFA-123F-4B3D-8DD8-4AF32BA7E991}" type="presParOf" srcId="{632A98D3-FC12-4E37-90E9-6354D7DB9D48}" destId="{57E5A063-3423-4AD4-A8AF-C76ADFB0021D}" srcOrd="1" destOrd="0" presId="urn:microsoft.com/office/officeart/2008/layout/LinedList"/>
    <dgm:cxn modelId="{817BB5CF-55F3-44A4-B06B-8792D4B95BA8}" type="presParOf" srcId="{57E5A063-3423-4AD4-A8AF-C76ADFB0021D}" destId="{94310108-4794-4FD3-8F0E-00D7286AE570}" srcOrd="0" destOrd="0" presId="urn:microsoft.com/office/officeart/2008/layout/LinedList"/>
    <dgm:cxn modelId="{8D1D4303-24A6-4CD5-B67F-9A9C585A6DAB}" type="presParOf" srcId="{57E5A063-3423-4AD4-A8AF-C76ADFB0021D}" destId="{5263CCEA-71BE-4A38-AB88-201D1D8B78A9}" srcOrd="1" destOrd="0" presId="urn:microsoft.com/office/officeart/2008/layout/LinedList"/>
    <dgm:cxn modelId="{F41130E8-0DFD-4E02-89EC-EA29EA7552A7}" type="presParOf" srcId="{5263CCEA-71BE-4A38-AB88-201D1D8B78A9}" destId="{7ECCAB49-D5F9-4839-AA0C-631F0E34208A}" srcOrd="0" destOrd="0" presId="urn:microsoft.com/office/officeart/2008/layout/LinedList"/>
    <dgm:cxn modelId="{AC127D57-E0E6-4AA4-83CA-FAF979BE201E}" type="presParOf" srcId="{5263CCEA-71BE-4A38-AB88-201D1D8B78A9}" destId="{6143C48E-A593-4C30-A4A0-DAA540BDFB88}" srcOrd="1" destOrd="0" presId="urn:microsoft.com/office/officeart/2008/layout/LinedList"/>
    <dgm:cxn modelId="{F7438EDF-B37A-4EBA-93DF-05F398D8C359}" type="presParOf" srcId="{5263CCEA-71BE-4A38-AB88-201D1D8B78A9}" destId="{6D21133C-CFFB-4661-849E-174255986F3F}" srcOrd="2" destOrd="0" presId="urn:microsoft.com/office/officeart/2008/layout/LinedList"/>
    <dgm:cxn modelId="{881F6CE2-B17E-40D1-AACC-B1D32E5047FB}" type="presParOf" srcId="{6D21133C-CFFB-4661-849E-174255986F3F}" destId="{D825BE33-6C44-4134-B64F-342E45E91925}" srcOrd="0" destOrd="0" presId="urn:microsoft.com/office/officeart/2008/layout/LinedList"/>
    <dgm:cxn modelId="{D745D394-F029-4549-8902-DECA087770E5}" type="presParOf" srcId="{D825BE33-6C44-4134-B64F-342E45E91925}" destId="{2EDA4C61-6CF0-49E7-A3B3-AD5759BD84A7}" srcOrd="0" destOrd="0" presId="urn:microsoft.com/office/officeart/2008/layout/LinedList"/>
    <dgm:cxn modelId="{717DB104-3A45-414C-8067-C3EA8253F882}" type="presParOf" srcId="{D825BE33-6C44-4134-B64F-342E45E91925}" destId="{A77B3598-FF1D-4BDB-A3B6-7FAC246F7FEA}" srcOrd="1" destOrd="0" presId="urn:microsoft.com/office/officeart/2008/layout/LinedList"/>
    <dgm:cxn modelId="{0FBB8C01-3B0F-47F2-B7A0-3C67B5C630E7}" type="presParOf" srcId="{D825BE33-6C44-4134-B64F-342E45E91925}" destId="{EF605E1C-A7EA-4C2B-97C0-286E60245CF3}" srcOrd="2" destOrd="0" presId="urn:microsoft.com/office/officeart/2008/layout/LinedList"/>
    <dgm:cxn modelId="{0F371A35-8B7B-4AB7-A7A0-AA79B3480DDF}" type="presParOf" srcId="{57E5A063-3423-4AD4-A8AF-C76ADFB0021D}" destId="{51DBD702-F9BA-43A0-9090-67B24DD6D386}" srcOrd="2" destOrd="0" presId="urn:microsoft.com/office/officeart/2008/layout/LinedList"/>
    <dgm:cxn modelId="{533515AE-760E-4DEF-ACEE-C4992B1A62A0}" type="presParOf" srcId="{57E5A063-3423-4AD4-A8AF-C76ADFB0021D}" destId="{9D848823-1DE2-411B-837B-1EF741E9A5ED}" srcOrd="3" destOrd="0" presId="urn:microsoft.com/office/officeart/2008/layout/LinedList"/>
    <dgm:cxn modelId="{7ABBBAF7-939B-4AAD-901A-F8311578F473}" type="presParOf" srcId="{57E5A063-3423-4AD4-A8AF-C76ADFB0021D}" destId="{478BDBAB-B118-4FB4-9399-381CA909EE0D}" srcOrd="4" destOrd="0" presId="urn:microsoft.com/office/officeart/2008/layout/LinedList"/>
    <dgm:cxn modelId="{D838F43F-99CC-4BC0-97A4-DABB0A033CCC}" type="presParOf" srcId="{478BDBAB-B118-4FB4-9399-381CA909EE0D}" destId="{C2EB5286-4BB1-4224-B49C-58857897ABDB}" srcOrd="0" destOrd="0" presId="urn:microsoft.com/office/officeart/2008/layout/LinedList"/>
    <dgm:cxn modelId="{A1A1D1C9-A35E-4768-84E0-751405CA70A4}" type="presParOf" srcId="{478BDBAB-B118-4FB4-9399-381CA909EE0D}" destId="{44C0CB47-9147-4F25-A63F-78269D4C070C}" srcOrd="1" destOrd="0" presId="urn:microsoft.com/office/officeart/2008/layout/LinedList"/>
    <dgm:cxn modelId="{84EA00A7-DBC6-4149-A26B-AFA6D8314055}" type="presParOf" srcId="{478BDBAB-B118-4FB4-9399-381CA909EE0D}" destId="{528341B5-EB8B-4ACB-8B3B-41B354AF0ECF}" srcOrd="2" destOrd="0" presId="urn:microsoft.com/office/officeart/2008/layout/LinedList"/>
    <dgm:cxn modelId="{2EA4DA8C-80EE-4FFE-964A-25585D79CC5F}" type="presParOf" srcId="{528341B5-EB8B-4ACB-8B3B-41B354AF0ECF}" destId="{D53AC6DE-A345-4ED3-97E3-E119BFDA8CB0}" srcOrd="0" destOrd="0" presId="urn:microsoft.com/office/officeart/2008/layout/LinedList"/>
    <dgm:cxn modelId="{BAACB4FA-7957-48B8-8C20-88D5BB9AC787}" type="presParOf" srcId="{D53AC6DE-A345-4ED3-97E3-E119BFDA8CB0}" destId="{ADAD950B-EEB6-4EA5-A483-DB1FFA120E3F}" srcOrd="0" destOrd="0" presId="urn:microsoft.com/office/officeart/2008/layout/LinedList"/>
    <dgm:cxn modelId="{8AFBE922-46C6-4AE5-A2E9-83B530FB21B8}" type="presParOf" srcId="{D53AC6DE-A345-4ED3-97E3-E119BFDA8CB0}" destId="{DC571C78-0B02-407A-8772-01754282C041}" srcOrd="1" destOrd="0" presId="urn:microsoft.com/office/officeart/2008/layout/LinedList"/>
    <dgm:cxn modelId="{EEC01D41-28B5-4FD9-9DC9-A842E1B5310E}" type="presParOf" srcId="{D53AC6DE-A345-4ED3-97E3-E119BFDA8CB0}" destId="{F8FF65DC-9885-4C61-AD5E-FB33955EB949}" srcOrd="2" destOrd="0" presId="urn:microsoft.com/office/officeart/2008/layout/LinedList"/>
    <dgm:cxn modelId="{16530975-65E7-4ED2-B4AB-A089D1BEB1A4}" type="presParOf" srcId="{57E5A063-3423-4AD4-A8AF-C76ADFB0021D}" destId="{639661DA-9056-41DF-B05B-017358A77A1D}" srcOrd="5" destOrd="0" presId="urn:microsoft.com/office/officeart/2008/layout/LinedList"/>
    <dgm:cxn modelId="{7BC805B8-BF9F-435F-A9BC-120FAD107358}" type="presParOf" srcId="{57E5A063-3423-4AD4-A8AF-C76ADFB0021D}" destId="{5D10D7A9-AA7B-4674-B566-0AD98D725D17}" srcOrd="6" destOrd="0" presId="urn:microsoft.com/office/officeart/2008/layout/LinedList"/>
    <dgm:cxn modelId="{3C55775B-6226-4052-8D94-2C5B71F4DFF8}" type="presParOf" srcId="{57E5A063-3423-4AD4-A8AF-C76ADFB0021D}" destId="{30B70021-6BEB-40A6-B109-0C82FBCE5366}" srcOrd="7" destOrd="0" presId="urn:microsoft.com/office/officeart/2008/layout/LinedList"/>
    <dgm:cxn modelId="{F54FBF32-619B-4A82-9141-C347D75DF42E}" type="presParOf" srcId="{30B70021-6BEB-40A6-B109-0C82FBCE5366}" destId="{5DC4AA7F-5EE5-4287-95C6-D70392B0ACDE}" srcOrd="0" destOrd="0" presId="urn:microsoft.com/office/officeart/2008/layout/LinedList"/>
    <dgm:cxn modelId="{9E44103D-7E86-47CC-B1F5-FA734085C98F}" type="presParOf" srcId="{30B70021-6BEB-40A6-B109-0C82FBCE5366}" destId="{845A7986-C99A-4215-8D16-FB34933A7910}" srcOrd="1" destOrd="0" presId="urn:microsoft.com/office/officeart/2008/layout/LinedList"/>
    <dgm:cxn modelId="{4D8B8987-9571-473A-9EC5-490421180E98}" type="presParOf" srcId="{30B70021-6BEB-40A6-B109-0C82FBCE5366}" destId="{0AF9CD6C-D0FD-4FE8-85BB-26142A79B90C}" srcOrd="2" destOrd="0" presId="urn:microsoft.com/office/officeart/2008/layout/LinedList"/>
    <dgm:cxn modelId="{4ED40C99-AF0B-4ED8-AB61-EA683D472DFD}" type="presParOf" srcId="{0AF9CD6C-D0FD-4FE8-85BB-26142A79B90C}" destId="{B61DC439-36E1-44AD-BACE-8CB5FA2E0503}" srcOrd="0" destOrd="0" presId="urn:microsoft.com/office/officeart/2008/layout/LinedList"/>
    <dgm:cxn modelId="{F4D86E61-84CE-4E9A-9534-9ABBD8D2E5E9}" type="presParOf" srcId="{B61DC439-36E1-44AD-BACE-8CB5FA2E0503}" destId="{6F88E30D-1C58-4C91-BCAE-DEDAD68102E3}" srcOrd="0" destOrd="0" presId="urn:microsoft.com/office/officeart/2008/layout/LinedList"/>
    <dgm:cxn modelId="{041028B1-536A-4A44-8742-400AFD4AACF5}" type="presParOf" srcId="{B61DC439-36E1-44AD-BACE-8CB5FA2E0503}" destId="{D87287F6-8FE8-4981-AAD7-6B1528E40023}" srcOrd="1" destOrd="0" presId="urn:microsoft.com/office/officeart/2008/layout/LinedList"/>
    <dgm:cxn modelId="{4C120460-2A72-4BF3-A09F-6545EA6B29DD}" type="presParOf" srcId="{B61DC439-36E1-44AD-BACE-8CB5FA2E0503}" destId="{30331554-E882-4BFE-9EC4-8EFE2599A1F8}" srcOrd="2" destOrd="0" presId="urn:microsoft.com/office/officeart/2008/layout/LinedList"/>
    <dgm:cxn modelId="{9AC62727-EA25-4935-AD7B-6ED2C6C3B072}" type="presParOf" srcId="{57E5A063-3423-4AD4-A8AF-C76ADFB0021D}" destId="{8FE73D96-82CA-4492-8811-25FB71F2B40F}" srcOrd="8" destOrd="0" presId="urn:microsoft.com/office/officeart/2008/layout/LinedList"/>
    <dgm:cxn modelId="{239BD830-2269-4736-BAB8-9F18E5385444}" type="presParOf" srcId="{57E5A063-3423-4AD4-A8AF-C76ADFB0021D}" destId="{DB7B53FB-54E0-4538-9389-CB9F6A8589A1}" srcOrd="9" destOrd="0" presId="urn:microsoft.com/office/officeart/2008/layout/LinedList"/>
    <dgm:cxn modelId="{09846387-E87C-495F-839E-31A8887ED0F6}" type="presParOf" srcId="{57E5A063-3423-4AD4-A8AF-C76ADFB0021D}" destId="{F24F69D2-CA98-496A-A60F-39432EC540C8}" srcOrd="10" destOrd="0" presId="urn:microsoft.com/office/officeart/2008/layout/LinedList"/>
    <dgm:cxn modelId="{8CA6686A-D0F6-4AB8-880D-455C943D0E1F}" type="presParOf" srcId="{F24F69D2-CA98-496A-A60F-39432EC540C8}" destId="{5D1282CA-54F0-483C-8630-F0A08F9F4772}" srcOrd="0" destOrd="0" presId="urn:microsoft.com/office/officeart/2008/layout/LinedList"/>
    <dgm:cxn modelId="{43EA39A9-55F0-443B-B365-8095C36DA4F2}" type="presParOf" srcId="{F24F69D2-CA98-496A-A60F-39432EC540C8}" destId="{252F3170-ECA2-4038-937D-B55F09531AD1}" srcOrd="1" destOrd="0" presId="urn:microsoft.com/office/officeart/2008/layout/LinedList"/>
    <dgm:cxn modelId="{581055CC-5FCC-4E23-B186-1A2F3F7E9FFB}" type="presParOf" srcId="{F24F69D2-CA98-496A-A60F-39432EC540C8}" destId="{8D82F07B-8822-4BFE-9C50-75CEBB5A2581}" srcOrd="2" destOrd="0" presId="urn:microsoft.com/office/officeart/2008/layout/LinedList"/>
    <dgm:cxn modelId="{416E1A19-1ADF-41F9-AE6F-3B3826C26ECB}" type="presParOf" srcId="{8D82F07B-8822-4BFE-9C50-75CEBB5A2581}" destId="{ED47C214-BE94-47B1-814E-000ADA39BFF9}" srcOrd="0" destOrd="0" presId="urn:microsoft.com/office/officeart/2008/layout/LinedList"/>
    <dgm:cxn modelId="{589B6427-B011-4DDD-AA2F-17D53285F59D}" type="presParOf" srcId="{ED47C214-BE94-47B1-814E-000ADA39BFF9}" destId="{65AEC806-BA81-4B0F-A2F8-D7CA7E397C50}" srcOrd="0" destOrd="0" presId="urn:microsoft.com/office/officeart/2008/layout/LinedList"/>
    <dgm:cxn modelId="{5398F675-2254-45AC-998A-0C9B426D723E}" type="presParOf" srcId="{ED47C214-BE94-47B1-814E-000ADA39BFF9}" destId="{E7D744ED-24BF-4F64-88AD-6CFEE8E195C9}" srcOrd="1" destOrd="0" presId="urn:microsoft.com/office/officeart/2008/layout/LinedList"/>
    <dgm:cxn modelId="{DCD9D883-72A4-4703-A513-E919756EA17B}" type="presParOf" srcId="{ED47C214-BE94-47B1-814E-000ADA39BFF9}" destId="{283F2668-0ECB-4207-B86E-174608BEE9DC}" srcOrd="2" destOrd="0" presId="urn:microsoft.com/office/officeart/2008/layout/LinedList"/>
    <dgm:cxn modelId="{1A62D36B-CE36-4585-9596-6A3D10FA51A2}" type="presParOf" srcId="{57E5A063-3423-4AD4-A8AF-C76ADFB0021D}" destId="{D7549C1F-6CE6-4292-870D-EAE93F776E2B}" srcOrd="11" destOrd="0" presId="urn:microsoft.com/office/officeart/2008/layout/LinedList"/>
    <dgm:cxn modelId="{0294A4FA-1AC3-44A1-94F6-07997677212E}" type="presParOf" srcId="{57E5A063-3423-4AD4-A8AF-C76ADFB0021D}" destId="{39562ECA-C1AD-4D50-BD2B-B879C60BBD18}" srcOrd="12" destOrd="0" presId="urn:microsoft.com/office/officeart/2008/layout/LinedList"/>
    <dgm:cxn modelId="{127941E2-998F-462E-B07D-3CE20B53FECA}" type="presParOf" srcId="{57E5A063-3423-4AD4-A8AF-C76ADFB0021D}" destId="{F44EC939-156F-49A7-9763-F60FD78DB50D}" srcOrd="13" destOrd="0" presId="urn:microsoft.com/office/officeart/2008/layout/LinedList"/>
    <dgm:cxn modelId="{296A62D3-7B0D-4517-8E92-6A30545107D7}" type="presParOf" srcId="{F44EC939-156F-49A7-9763-F60FD78DB50D}" destId="{5C6AEB47-202F-447A-8934-45EE966CD8E4}" srcOrd="0" destOrd="0" presId="urn:microsoft.com/office/officeart/2008/layout/LinedList"/>
    <dgm:cxn modelId="{9301AC4A-B549-40A7-A31F-39555D8ED03F}" type="presParOf" srcId="{F44EC939-156F-49A7-9763-F60FD78DB50D}" destId="{14BB23C6-577E-48BC-8051-115AB880E15A}" srcOrd="1" destOrd="0" presId="urn:microsoft.com/office/officeart/2008/layout/LinedList"/>
    <dgm:cxn modelId="{FEAE27BA-B258-4A45-A0D6-8BD8BCA9B380}" type="presParOf" srcId="{F44EC939-156F-49A7-9763-F60FD78DB50D}" destId="{581C12A3-02DC-47DA-BFE9-F15FC8A5FEC0}" srcOrd="2" destOrd="0" presId="urn:microsoft.com/office/officeart/2008/layout/LinedList"/>
    <dgm:cxn modelId="{1F672254-742D-406B-BEFC-5CFEE7D7C112}" type="presParOf" srcId="{581C12A3-02DC-47DA-BFE9-F15FC8A5FEC0}" destId="{3C849D40-9318-4A1A-814C-B38F51B92515}" srcOrd="0" destOrd="0" presId="urn:microsoft.com/office/officeart/2008/layout/LinedList"/>
    <dgm:cxn modelId="{111B97FA-8A88-4B83-83A3-D164E7F5B746}" type="presParOf" srcId="{3C849D40-9318-4A1A-814C-B38F51B92515}" destId="{56507546-A67F-4DBF-BA71-D149FFD74E42}" srcOrd="0" destOrd="0" presId="urn:microsoft.com/office/officeart/2008/layout/LinedList"/>
    <dgm:cxn modelId="{F4C611D1-2098-4B91-A097-80FB18582B1A}" type="presParOf" srcId="{3C849D40-9318-4A1A-814C-B38F51B92515}" destId="{41663BAC-F916-4B31-93B4-03BFB427489B}" srcOrd="1" destOrd="0" presId="urn:microsoft.com/office/officeart/2008/layout/LinedList"/>
    <dgm:cxn modelId="{A5FCF4F0-3521-40C7-B445-1BAC6F56376E}" type="presParOf" srcId="{3C849D40-9318-4A1A-814C-B38F51B92515}" destId="{7983EC2E-4039-4836-80B7-1B3583AD2B28}" srcOrd="2" destOrd="0" presId="urn:microsoft.com/office/officeart/2008/layout/LinedList"/>
    <dgm:cxn modelId="{8F9717B5-E6DB-488F-8F76-5DB657A2CFA9}" type="presParOf" srcId="{57E5A063-3423-4AD4-A8AF-C76ADFB0021D}" destId="{EA0DA843-0315-49B9-8877-59D7E05B8925}" srcOrd="14" destOrd="0" presId="urn:microsoft.com/office/officeart/2008/layout/LinedList"/>
    <dgm:cxn modelId="{420C88B7-F558-49C8-8D1F-4841813D3006}" type="presParOf" srcId="{57E5A063-3423-4AD4-A8AF-C76ADFB0021D}" destId="{514809E7-1DE2-41D8-9CD4-09E2DE84A3C7}" srcOrd="15" destOrd="0" presId="urn:microsoft.com/office/officeart/2008/layout/LinedList"/>
    <dgm:cxn modelId="{3CFB1A1E-8563-4802-8179-F72DF61BCC94}" type="presParOf" srcId="{57E5A063-3423-4AD4-A8AF-C76ADFB0021D}" destId="{99A580D1-B050-4092-A487-3945D2D17412}" srcOrd="16" destOrd="0" presId="urn:microsoft.com/office/officeart/2008/layout/LinedList"/>
    <dgm:cxn modelId="{AEC08E83-3902-4CD1-AF76-DD3ECA1687BA}" type="presParOf" srcId="{99A580D1-B050-4092-A487-3945D2D17412}" destId="{91834C34-168A-46B9-8DEE-1FE402A8B4B1}" srcOrd="0" destOrd="0" presId="urn:microsoft.com/office/officeart/2008/layout/LinedList"/>
    <dgm:cxn modelId="{7EFCB781-113F-4EEB-ACBA-855F8AE29045}" type="presParOf" srcId="{99A580D1-B050-4092-A487-3945D2D17412}" destId="{FBFC4156-B079-4C51-A729-676AAC83EE06}" srcOrd="1" destOrd="0" presId="urn:microsoft.com/office/officeart/2008/layout/LinedList"/>
    <dgm:cxn modelId="{75615402-C7CA-47B3-9939-1213DF820E6D}" type="presParOf" srcId="{99A580D1-B050-4092-A487-3945D2D17412}" destId="{4C94696F-F870-4CFF-A931-A3EF92A116CA}" srcOrd="2" destOrd="0" presId="urn:microsoft.com/office/officeart/2008/layout/LinedList"/>
    <dgm:cxn modelId="{45D5A039-9BDC-4334-AA53-AC43743CB220}" type="presParOf" srcId="{4C94696F-F870-4CFF-A931-A3EF92A116CA}" destId="{6F25678F-8478-48F5-9FDC-DFDC621B0818}" srcOrd="0" destOrd="0" presId="urn:microsoft.com/office/officeart/2008/layout/LinedList"/>
    <dgm:cxn modelId="{F086EBB7-92F2-4BB8-BF02-0C108ACB77BA}" type="presParOf" srcId="{6F25678F-8478-48F5-9FDC-DFDC621B0818}" destId="{5654316A-A43E-4386-80FB-4EDD8A3B0804}" srcOrd="0" destOrd="0" presId="urn:microsoft.com/office/officeart/2008/layout/LinedList"/>
    <dgm:cxn modelId="{D9868426-F567-4473-AA2C-252D7D144360}" type="presParOf" srcId="{6F25678F-8478-48F5-9FDC-DFDC621B0818}" destId="{88E94D71-0803-4276-B3C3-23DF484BDF71}" srcOrd="1" destOrd="0" presId="urn:microsoft.com/office/officeart/2008/layout/LinedList"/>
    <dgm:cxn modelId="{DBF9832A-5CC8-476A-B2B0-FC9C657E7185}" type="presParOf" srcId="{6F25678F-8478-48F5-9FDC-DFDC621B0818}" destId="{ABFA3A53-FD70-4693-B956-4E2389631E04}" srcOrd="2" destOrd="0" presId="urn:microsoft.com/office/officeart/2008/layout/LinedList"/>
    <dgm:cxn modelId="{56BF1596-CDD4-49EF-A645-8AFD212ADBE8}" type="presParOf" srcId="{57E5A063-3423-4AD4-A8AF-C76ADFB0021D}" destId="{21D432A5-3A1B-4286-8FD7-39789106D148}" srcOrd="17" destOrd="0" presId="urn:microsoft.com/office/officeart/2008/layout/LinedList"/>
    <dgm:cxn modelId="{20A70DB4-8155-4042-A492-6E07FB85C42B}" type="presParOf" srcId="{57E5A063-3423-4AD4-A8AF-C76ADFB0021D}" destId="{EBDE9304-933D-4FA7-A4E5-D9CB5A952B69}" srcOrd="18" destOrd="0" presId="urn:microsoft.com/office/officeart/2008/layout/LinedList"/>
    <dgm:cxn modelId="{8F94AF2D-5D3A-4ABC-B203-1A0B9BE3DA1D}" type="presParOf" srcId="{57E5A063-3423-4AD4-A8AF-C76ADFB0021D}" destId="{9AC27F5C-256C-467A-A533-03EA92F3F4DA}" srcOrd="19" destOrd="0" presId="urn:microsoft.com/office/officeart/2008/layout/LinedList"/>
    <dgm:cxn modelId="{195A0C43-C667-4EFF-9302-8129E4E75D00}" type="presParOf" srcId="{9AC27F5C-256C-467A-A533-03EA92F3F4DA}" destId="{33E7C229-6EF5-468E-B0A3-45E7C5B245A0}" srcOrd="0" destOrd="0" presId="urn:microsoft.com/office/officeart/2008/layout/LinedList"/>
    <dgm:cxn modelId="{2EE2ADC1-E871-4194-9601-93AE38AD0237}" type="presParOf" srcId="{9AC27F5C-256C-467A-A533-03EA92F3F4DA}" destId="{6832D847-2A6B-423D-B158-D4DAC4B856D1}" srcOrd="1" destOrd="0" presId="urn:microsoft.com/office/officeart/2008/layout/LinedList"/>
    <dgm:cxn modelId="{C0E5AA63-5C43-4810-B46D-2B6993CFA883}" type="presParOf" srcId="{9AC27F5C-256C-467A-A533-03EA92F3F4DA}" destId="{A7CC551E-7CC9-4137-900C-25F067A965B0}" srcOrd="2" destOrd="0" presId="urn:microsoft.com/office/officeart/2008/layout/LinedList"/>
    <dgm:cxn modelId="{BB1F5086-240A-40AA-B004-5C0347B7FA0E}" type="presParOf" srcId="{A7CC551E-7CC9-4137-900C-25F067A965B0}" destId="{905A1749-36F0-476B-8AC1-8A68BC242ED7}" srcOrd="0" destOrd="0" presId="urn:microsoft.com/office/officeart/2008/layout/LinedList"/>
    <dgm:cxn modelId="{B4E12639-1411-4F83-A2C4-522168EC2AC6}" type="presParOf" srcId="{905A1749-36F0-476B-8AC1-8A68BC242ED7}" destId="{8739BA42-61B0-4534-8124-46E094BF76F2}" srcOrd="0" destOrd="0" presId="urn:microsoft.com/office/officeart/2008/layout/LinedList"/>
    <dgm:cxn modelId="{E31C6715-861F-449F-939F-F3DD446DF114}" type="presParOf" srcId="{905A1749-36F0-476B-8AC1-8A68BC242ED7}" destId="{B04282C7-C41B-4683-90A9-5967DF61FF77}" srcOrd="1" destOrd="0" presId="urn:microsoft.com/office/officeart/2008/layout/LinedList"/>
    <dgm:cxn modelId="{6FC823EB-EBCA-4EB6-98F4-80CF917C2BB2}" type="presParOf" srcId="{905A1749-36F0-476B-8AC1-8A68BC242ED7}" destId="{AB4D8B6B-B149-43AF-8D1B-1D674F12C362}" srcOrd="2" destOrd="0" presId="urn:microsoft.com/office/officeart/2008/layout/LinedList"/>
    <dgm:cxn modelId="{AFA3AEEA-D792-42DF-95F5-2CBC3E548B92}" type="presParOf" srcId="{57E5A063-3423-4AD4-A8AF-C76ADFB0021D}" destId="{25B63892-CE49-4AC4-B790-9502D603C0CB}" srcOrd="20" destOrd="0" presId="urn:microsoft.com/office/officeart/2008/layout/LinedList"/>
    <dgm:cxn modelId="{A34DFE55-D7B0-43A0-9A72-73A04D49C4DF}" type="presParOf" srcId="{57E5A063-3423-4AD4-A8AF-C76ADFB0021D}" destId="{414BBEAA-0CCA-4AF6-99D2-FEAEACBC5E73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D088E-B6C7-4AFE-881C-702649B087AA}">
      <dsp:nvSpPr>
        <dsp:cNvPr id="0" name=""/>
        <dsp:cNvSpPr/>
      </dsp:nvSpPr>
      <dsp:spPr>
        <a:xfrm>
          <a:off x="0" y="0"/>
          <a:ext cx="7793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4D68A-194C-4D05-856E-5BB9284CFF5F}">
      <dsp:nvSpPr>
        <dsp:cNvPr id="0" name=""/>
        <dsp:cNvSpPr/>
      </dsp:nvSpPr>
      <dsp:spPr>
        <a:xfrm>
          <a:off x="0" y="0"/>
          <a:ext cx="1793272" cy="6400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+mn-lt"/>
          </a:endParaRPr>
        </a:p>
      </dsp:txBody>
      <dsp:txXfrm>
        <a:off x="0" y="0"/>
        <a:ext cx="1793272" cy="6400798"/>
      </dsp:txXfrm>
    </dsp:sp>
    <dsp:sp modelId="{6143C48E-A593-4C30-A4A0-DAA540BDFB88}">
      <dsp:nvSpPr>
        <dsp:cNvPr id="0" name=""/>
        <dsp:cNvSpPr/>
      </dsp:nvSpPr>
      <dsp:spPr>
        <a:xfrm>
          <a:off x="1874718" y="291932"/>
          <a:ext cx="2419795" cy="465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1874718" y="291932"/>
        <a:ext cx="2419795" cy="465256"/>
      </dsp:txXfrm>
    </dsp:sp>
    <dsp:sp modelId="{A77B3598-FF1D-4BDB-A3B6-7FAC246F7FEA}">
      <dsp:nvSpPr>
        <dsp:cNvPr id="0" name=""/>
        <dsp:cNvSpPr/>
      </dsp:nvSpPr>
      <dsp:spPr>
        <a:xfrm>
          <a:off x="4406925" y="51803"/>
          <a:ext cx="2487837" cy="73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406925" y="51803"/>
        <a:ext cx="2487837" cy="733286"/>
      </dsp:txXfrm>
    </dsp:sp>
    <dsp:sp modelId="{51DBD702-F9BA-43A0-9090-67B24DD6D386}">
      <dsp:nvSpPr>
        <dsp:cNvPr id="0" name=""/>
        <dsp:cNvSpPr/>
      </dsp:nvSpPr>
      <dsp:spPr>
        <a:xfrm>
          <a:off x="1793272" y="909874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0CB47-9147-4F25-A63F-78269D4C070C}">
      <dsp:nvSpPr>
        <dsp:cNvPr id="0" name=""/>
        <dsp:cNvSpPr/>
      </dsp:nvSpPr>
      <dsp:spPr>
        <a:xfrm>
          <a:off x="1890201" y="1022898"/>
          <a:ext cx="2682287" cy="4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1890201" y="1022898"/>
        <a:ext cx="2682287" cy="492370"/>
      </dsp:txXfrm>
    </dsp:sp>
    <dsp:sp modelId="{DC571C78-0B02-407A-8772-01754282C041}">
      <dsp:nvSpPr>
        <dsp:cNvPr id="0" name=""/>
        <dsp:cNvSpPr/>
      </dsp:nvSpPr>
      <dsp:spPr>
        <a:xfrm>
          <a:off x="4501612" y="1047598"/>
          <a:ext cx="2487837" cy="877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501612" y="1047598"/>
        <a:ext cx="2487837" cy="877465"/>
      </dsp:txXfrm>
    </dsp:sp>
    <dsp:sp modelId="{639661DA-9056-41DF-B05B-017358A77A1D}">
      <dsp:nvSpPr>
        <dsp:cNvPr id="0" name=""/>
        <dsp:cNvSpPr/>
      </dsp:nvSpPr>
      <dsp:spPr>
        <a:xfrm>
          <a:off x="1793272" y="1714359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A7986-C99A-4215-8D16-FB34933A7910}">
      <dsp:nvSpPr>
        <dsp:cNvPr id="0" name=""/>
        <dsp:cNvSpPr/>
      </dsp:nvSpPr>
      <dsp:spPr>
        <a:xfrm>
          <a:off x="1890201" y="1766162"/>
          <a:ext cx="2487837" cy="828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1890201" y="1766162"/>
        <a:ext cx="2487837" cy="828439"/>
      </dsp:txXfrm>
    </dsp:sp>
    <dsp:sp modelId="{D87287F6-8FE8-4981-AAD7-6B1528E40023}">
      <dsp:nvSpPr>
        <dsp:cNvPr id="0" name=""/>
        <dsp:cNvSpPr/>
      </dsp:nvSpPr>
      <dsp:spPr>
        <a:xfrm>
          <a:off x="5110485" y="1836666"/>
          <a:ext cx="2487837" cy="58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5110485" y="1836666"/>
        <a:ext cx="2487837" cy="581751"/>
      </dsp:txXfrm>
    </dsp:sp>
    <dsp:sp modelId="{8FE73D96-82CA-4492-8811-25FB71F2B40F}">
      <dsp:nvSpPr>
        <dsp:cNvPr id="0" name=""/>
        <dsp:cNvSpPr/>
      </dsp:nvSpPr>
      <dsp:spPr>
        <a:xfrm>
          <a:off x="1793272" y="2594601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F3170-ECA2-4038-937D-B55F09531AD1}">
      <dsp:nvSpPr>
        <dsp:cNvPr id="0" name=""/>
        <dsp:cNvSpPr/>
      </dsp:nvSpPr>
      <dsp:spPr>
        <a:xfrm>
          <a:off x="1881059" y="2776741"/>
          <a:ext cx="2842802" cy="47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1881059" y="2776741"/>
        <a:ext cx="2842802" cy="476652"/>
      </dsp:txXfrm>
    </dsp:sp>
    <dsp:sp modelId="{E7D744ED-24BF-4F64-88AD-6CFEE8E195C9}">
      <dsp:nvSpPr>
        <dsp:cNvPr id="0" name=""/>
        <dsp:cNvSpPr/>
      </dsp:nvSpPr>
      <dsp:spPr>
        <a:xfrm>
          <a:off x="4502433" y="2750975"/>
          <a:ext cx="2960402" cy="763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502433" y="2750975"/>
        <a:ext cx="2960402" cy="763736"/>
      </dsp:txXfrm>
    </dsp:sp>
    <dsp:sp modelId="{D7549C1F-6CE6-4292-870D-EAE93F776E2B}">
      <dsp:nvSpPr>
        <dsp:cNvPr id="0" name=""/>
        <dsp:cNvSpPr/>
      </dsp:nvSpPr>
      <dsp:spPr>
        <a:xfrm>
          <a:off x="1793272" y="3310881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B23C6-577E-48BC-8051-115AB880E15A}">
      <dsp:nvSpPr>
        <dsp:cNvPr id="0" name=""/>
        <dsp:cNvSpPr/>
      </dsp:nvSpPr>
      <dsp:spPr>
        <a:xfrm>
          <a:off x="2274478" y="3492425"/>
          <a:ext cx="2487837" cy="70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2274478" y="3492425"/>
        <a:ext cx="2487837" cy="709135"/>
      </dsp:txXfrm>
    </dsp:sp>
    <dsp:sp modelId="{41663BAC-F916-4B31-93B4-03BFB427489B}">
      <dsp:nvSpPr>
        <dsp:cNvPr id="0" name=""/>
        <dsp:cNvSpPr/>
      </dsp:nvSpPr>
      <dsp:spPr>
        <a:xfrm>
          <a:off x="4474967" y="3461944"/>
          <a:ext cx="2487837" cy="599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474967" y="3461944"/>
        <a:ext cx="2487837" cy="599147"/>
      </dsp:txXfrm>
    </dsp:sp>
    <dsp:sp modelId="{EA0DA843-0315-49B9-8877-59D7E05B8925}">
      <dsp:nvSpPr>
        <dsp:cNvPr id="0" name=""/>
        <dsp:cNvSpPr/>
      </dsp:nvSpPr>
      <dsp:spPr>
        <a:xfrm>
          <a:off x="1793272" y="4171080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C4156-B079-4C51-A729-676AAC83EE06}">
      <dsp:nvSpPr>
        <dsp:cNvPr id="0" name=""/>
        <dsp:cNvSpPr/>
      </dsp:nvSpPr>
      <dsp:spPr>
        <a:xfrm>
          <a:off x="1880689" y="4388810"/>
          <a:ext cx="2487837" cy="760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latin typeface="+mn-lt"/>
          </a:endParaRPr>
        </a:p>
      </dsp:txBody>
      <dsp:txXfrm>
        <a:off x="1880689" y="4388810"/>
        <a:ext cx="2487837" cy="760400"/>
      </dsp:txXfrm>
    </dsp:sp>
    <dsp:sp modelId="{88E94D71-0803-4276-B3C3-23DF484BDF71}">
      <dsp:nvSpPr>
        <dsp:cNvPr id="0" name=""/>
        <dsp:cNvSpPr/>
      </dsp:nvSpPr>
      <dsp:spPr>
        <a:xfrm>
          <a:off x="4502433" y="4143407"/>
          <a:ext cx="2487837" cy="103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502433" y="4143407"/>
        <a:ext cx="2487837" cy="1036066"/>
      </dsp:txXfrm>
    </dsp:sp>
    <dsp:sp modelId="{21D432A5-3A1B-4286-8FD7-39789106D148}">
      <dsp:nvSpPr>
        <dsp:cNvPr id="0" name=""/>
        <dsp:cNvSpPr/>
      </dsp:nvSpPr>
      <dsp:spPr>
        <a:xfrm>
          <a:off x="1793272" y="5172382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2D847-2A6B-423D-B158-D4DAC4B856D1}">
      <dsp:nvSpPr>
        <dsp:cNvPr id="0" name=""/>
        <dsp:cNvSpPr/>
      </dsp:nvSpPr>
      <dsp:spPr>
        <a:xfrm>
          <a:off x="1890201" y="5310754"/>
          <a:ext cx="2487837" cy="103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1890201" y="5310754"/>
        <a:ext cx="2487837" cy="1036066"/>
      </dsp:txXfrm>
    </dsp:sp>
    <dsp:sp modelId="{B04282C7-C41B-4683-90A9-5967DF61FF77}">
      <dsp:nvSpPr>
        <dsp:cNvPr id="0" name=""/>
        <dsp:cNvSpPr/>
      </dsp:nvSpPr>
      <dsp:spPr>
        <a:xfrm>
          <a:off x="4474967" y="5310754"/>
          <a:ext cx="2487837" cy="1036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n-lt"/>
          </a:endParaRPr>
        </a:p>
      </dsp:txBody>
      <dsp:txXfrm>
        <a:off x="4474967" y="5310754"/>
        <a:ext cx="2487837" cy="1036066"/>
      </dsp:txXfrm>
    </dsp:sp>
    <dsp:sp modelId="{25B63892-CE49-4AC4-B790-9502D603C0CB}">
      <dsp:nvSpPr>
        <dsp:cNvPr id="0" name=""/>
        <dsp:cNvSpPr/>
      </dsp:nvSpPr>
      <dsp:spPr>
        <a:xfrm>
          <a:off x="1793272" y="6346821"/>
          <a:ext cx="51695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BD0AA-386B-4A49-BEEC-1673143F4B58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B9D2B-EC4F-48B8-8EF4-5393FBD3D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B9D2B-EC4F-48B8-8EF4-5393FBD3D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8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E16D53A-DA24-4A68-A660-3B391E9CD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F569848-D3B6-4E4D-8C12-5B4DE396E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AC2B17B-D48B-4E40-82CF-E83864BE7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619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19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19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19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19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61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B717B1-6696-4C0E-80B9-DD6532395F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61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9D2B-EC4F-48B8-8EF4-5393FBD3D7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35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9D2B-EC4F-48B8-8EF4-5393FBD3D7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9D2B-EC4F-48B8-8EF4-5393FBD3D7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6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B9D2B-EC4F-48B8-8EF4-5393FBD3D7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1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7.tif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97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62249"/>
            <a:ext cx="12188825" cy="2395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398241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lIns="91440" tIns="0" rIns="91440" bIns="0" anchor="b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0F9B13-56D6-43D8-BCED-1334DED747DF}"/>
              </a:ext>
            </a:extLst>
          </p:cNvPr>
          <p:cNvGrpSpPr/>
          <p:nvPr userDrawn="1"/>
        </p:nvGrpSpPr>
        <p:grpSpPr>
          <a:xfrm>
            <a:off x="2536132" y="480615"/>
            <a:ext cx="7119737" cy="3566953"/>
            <a:chOff x="-14" y="1412130"/>
            <a:chExt cx="7119737" cy="35669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1949F-CDAE-4E8F-976C-E6A39E83B13B}"/>
                </a:ext>
              </a:extLst>
            </p:cNvPr>
            <p:cNvSpPr/>
            <p:nvPr userDrawn="1"/>
          </p:nvSpPr>
          <p:spPr>
            <a:xfrm>
              <a:off x="0" y="1412130"/>
              <a:ext cx="7119723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0282E8-81E1-420C-B296-60F895E46F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20" y="2853538"/>
              <a:ext cx="1704921" cy="1704921"/>
            </a:xfrm>
            <a:prstGeom prst="rect">
              <a:avLst/>
            </a:prstGeom>
          </p:spPr>
        </p:pic>
        <p:pic>
          <p:nvPicPr>
            <p:cNvPr id="20" name="Picture 19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80D71F80-6C34-4C26-9B26-92D9D7498B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5"/>
            <a:stretch/>
          </p:blipFill>
          <p:spPr>
            <a:xfrm>
              <a:off x="4684056" y="1418667"/>
              <a:ext cx="2435667" cy="2775378"/>
            </a:xfrm>
            <a:prstGeom prst="rect">
              <a:avLst/>
            </a:prstGeom>
          </p:spPr>
        </p:pic>
        <p:pic>
          <p:nvPicPr>
            <p:cNvPr id="22" name="Picture 21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1A42C189-5CA2-4DC6-AE9C-94615E55C7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/>
          </p:blipFill>
          <p:spPr>
            <a:xfrm>
              <a:off x="-14" y="1412130"/>
              <a:ext cx="1732926" cy="1983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2015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D4990D5-5C56-4343-9B8F-B4ACC6C6F7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FB5D76-E5DF-42C9-9F37-4CE791A419F6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4AED221-2EC1-48C0-B9E5-DDDA2855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B059B-90EF-45D8-BC94-6791215D399D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9275E73-9EA0-41C3-811C-2CF3E8AD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B612A-43AD-4C60-BA4B-F8054B40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D3BB-DA6A-486F-9960-5973E596B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3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EE8573-C73D-4332-A426-127E63A2AB2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86340C-CDC8-40C6-842B-BC6A19A826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>
            <a:fillRect/>
          </a:stretch>
        </p:blipFill>
        <p:spPr bwMode="auto">
          <a:xfrm>
            <a:off x="1588" y="0"/>
            <a:ext cx="52054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21C8CA-6D8E-4659-969D-58164CFB9FC7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/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867795-E108-44CF-9F7A-9DE43D8D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AA7B-553F-41CC-9805-8FA2A70EB515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0F4F9D-1039-46AC-8142-E914950B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7E8E13-B7B0-4357-8103-04318087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31E62-4463-4B8F-8998-97D39ED72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58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B8A9B0-2C4C-416A-94C7-1B551E7235BD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095F75-4C47-438C-AEE7-6E4A7962C141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B1B5A95-CE0E-49D8-AA95-F744B305A8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>
            <a:fillRect/>
          </a:stretch>
        </p:blipFill>
        <p:spPr bwMode="auto">
          <a:xfrm>
            <a:off x="0" y="460375"/>
            <a:ext cx="12192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B209C5C8-2006-4867-A942-63A25D0D0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10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3B3F036-F0B5-45BE-BD00-4F96A8F606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5" y="6842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96B30167-2DE3-481A-8AEF-50289BB30A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517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BF610573-B44E-4B31-B642-AB27AE0C21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12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51D9EDA-468D-457B-B726-F8F9C99D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0A65-6A69-4B9C-9A36-ED660CE6FE3E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B8A6FF4-8351-4E38-8BCC-C592F4F8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6CBE9A3-1D05-42F2-8B5A-58D0F8F4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053BE-A316-4E81-B9BC-F10176733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68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CB5D62-A23D-44D7-B010-9AE2A29F36D4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3B5D17-05F2-4395-94DF-71AE688859D9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196761-309D-4E62-83F9-4EB0C3055E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1" b="24146"/>
          <a:stretch>
            <a:fillRect/>
          </a:stretch>
        </p:blipFill>
        <p:spPr bwMode="auto">
          <a:xfrm>
            <a:off x="-1588" y="0"/>
            <a:ext cx="1219200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FFD34FD-0489-4211-9070-6536BEC3F5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F26501B-58F4-497B-95A5-ADE8CE413E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788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C696D7F-D7D1-4204-BF33-4F6718183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B4F39-024D-4D6A-92A0-C95A9611ED91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739600-98C5-405F-BE08-C1514D66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8B9E10-F299-412C-B9F8-4A57E9C6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0E47-2D2B-470D-A987-DC243D6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09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F92BCE-E99E-42C7-99F2-E17A9BBB7A89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EEE24-D065-4DA3-8D6F-49F8DE5D6BA4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1106F98-F383-47DF-B846-AED98DF9A0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57200" y="228600"/>
            <a:ext cx="3225800" cy="1979613"/>
            <a:chOff x="457200" y="228600"/>
            <a:chExt cx="3226067" cy="19803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FAAD0-37E0-422E-B72D-438DF2B4F6D9}"/>
                </a:ext>
              </a:extLst>
            </p:cNvPr>
            <p:cNvSpPr/>
            <p:nvPr userDrawn="1"/>
          </p:nvSpPr>
          <p:spPr>
            <a:xfrm>
              <a:off x="457200" y="228600"/>
              <a:ext cx="3200665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4EE919F0-1B89-4E44-A171-408D6CEF0F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655" y="228600"/>
              <a:ext cx="1697612" cy="169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BF3078CC-069A-4F1E-B49D-C171B4AD732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7" b="23369"/>
            <a:stretch>
              <a:fillRect/>
            </a:stretch>
          </p:blipFill>
          <p:spPr bwMode="auto">
            <a:xfrm>
              <a:off x="457200" y="1302578"/>
              <a:ext cx="764227" cy="90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73395F7-E8DD-4B99-A75F-59C6D632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7237B64-8D07-4BC3-A577-071C44C77DF5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E78AE85-1EC4-4752-8CD7-469A5E31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1A44F2F-1995-47B6-947A-DA935AED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fld id="{AF0649E2-A5F6-4832-BF1D-7FBC58526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8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1C29F8-D667-44C6-98C9-2DE7295BD617}"/>
              </a:ext>
            </a:extLst>
          </p:cNvPr>
          <p:cNvSpPr/>
          <p:nvPr userDrawn="1"/>
        </p:nvSpPr>
        <p:spPr>
          <a:xfrm>
            <a:off x="0" y="0"/>
            <a:ext cx="12188825" cy="4978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C0B1C-2620-4DB4-B297-CEA3A8977374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FC5CF-5F20-419A-BC31-EF471E0F16BA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EA319B0-4AF8-4F90-AF8D-A530C59A92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393825"/>
            <a:ext cx="29178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5F144501-EAD9-4EA5-9899-291E4A02D1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4"/>
          <a:stretch>
            <a:fillRect/>
          </a:stretch>
        </p:blipFill>
        <p:spPr bwMode="auto">
          <a:xfrm>
            <a:off x="8018463" y="-33338"/>
            <a:ext cx="417036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0A54853C-9623-45F5-AC6C-62D42B9193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>
            <a:fillRect/>
          </a:stretch>
        </p:blipFill>
        <p:spPr bwMode="auto">
          <a:xfrm>
            <a:off x="0" y="0"/>
            <a:ext cx="29670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EF29C78-675F-46A8-84C4-BC594698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5AF1-59E8-43B6-A69A-6A2672249606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94CEEFA-1137-4F1E-A135-B5AAC5D2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A137E24-EEBB-4122-9280-66539961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BEF65-0DA9-4077-B58B-8F70E6F0A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1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C43E9E-E222-4FCC-AA40-10298145CE98}"/>
              </a:ext>
            </a:extLst>
          </p:cNvPr>
          <p:cNvSpPr/>
          <p:nvPr/>
        </p:nvSpPr>
        <p:spPr>
          <a:xfrm>
            <a:off x="0" y="4462463"/>
            <a:ext cx="12188825" cy="2395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C42EE-BFF5-42C5-B93A-699270D44893}"/>
              </a:ext>
            </a:extLst>
          </p:cNvPr>
          <p:cNvSpPr/>
          <p:nvPr/>
        </p:nvSpPr>
        <p:spPr>
          <a:xfrm>
            <a:off x="0" y="4398963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0720167-1702-4891-AD25-5CAD3882EF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36825" y="481013"/>
            <a:ext cx="7118350" cy="3567112"/>
            <a:chOff x="-14" y="1412130"/>
            <a:chExt cx="7119737" cy="35669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783A06-78D5-4CB5-9DF6-764911818D54}"/>
                </a:ext>
              </a:extLst>
            </p:cNvPr>
            <p:cNvSpPr/>
            <p:nvPr userDrawn="1"/>
          </p:nvSpPr>
          <p:spPr>
            <a:xfrm>
              <a:off x="-14" y="1412130"/>
              <a:ext cx="7119737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69A4BCFD-F78B-4AD3-A771-D488244611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320" y="2853538"/>
              <a:ext cx="1704921" cy="170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CFD1CBFF-3FE5-4E40-9593-B67E98E8AA9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4"/>
            <a:stretch>
              <a:fillRect/>
            </a:stretch>
          </p:blipFill>
          <p:spPr bwMode="auto">
            <a:xfrm>
              <a:off x="4684056" y="1418667"/>
              <a:ext cx="2435667" cy="27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8A680264-6BA6-4D81-87C5-794BD04B31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>
              <a:fillRect/>
            </a:stretch>
          </p:blipFill>
          <p:spPr bwMode="auto">
            <a:xfrm>
              <a:off x="-14" y="1412130"/>
              <a:ext cx="1732926" cy="198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tIns="0" bIns="0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DF961D1-C346-49DB-9C03-0FA847F0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5ED8-AB96-43E6-BB1E-6FC2C4EF0E82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678486F9-8788-4A40-95C3-E82A40ED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57243EF-1E4F-4CB4-A735-0BA8F220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3FDF7-C2B9-486E-B9E8-B7FABB987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81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853765-C7E4-4CD2-879B-09A2D021F75E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388CF-ADB8-4D0A-8646-1FD63E713736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CCD93C5-1F97-43CA-8FDD-BFA3E7AB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08219-B9DD-4C5D-AF5B-D78CE6EAB285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744BD2C-4143-451D-9C89-B88CB4E5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1D3C3327-2157-4AD3-899F-7751D885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E5D-CB0D-446B-833F-220532566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06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E63750E-AE28-4DEA-B9CF-474DF51F37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A134D0-701B-4E95-AFF2-AEB05BA0A2BA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F0E807-5911-4396-A589-4E48446B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D468-ECBE-4E67-88AF-818992E63CDA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E1DEE0-988D-478B-AE6D-2F245A40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A1D48F-45A8-4210-BED5-971A838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C035-0A02-42D0-922A-4056F125A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5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E855106-D72B-45C5-ABD0-10420046AB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4613FA0-BF47-44A7-B881-E4B21ACC6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61CD490F-FA59-4A27-A568-C55D5067A9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AF6585-2690-4D1C-B363-CB28F37327E0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B73167-7263-4C66-A076-F79403D6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BFDA2-7DD5-4CA6-8311-DDA55AC1F8D4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B37805-1956-4B28-9476-6A01B308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FF2B4C-C1EA-4FB4-A4A2-902F623D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A164-C727-4C80-AF46-3CBFCE125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2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871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6530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094051"/>
            <a:ext cx="12192000" cy="685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F8EBC08-EBF4-4AE9-85A5-B61A8D10B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/>
          <a:stretch/>
        </p:blipFill>
        <p:spPr>
          <a:xfrm>
            <a:off x="2567588" y="6135780"/>
            <a:ext cx="685800" cy="544786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8551FB5-135F-4A85-8E1D-CDA6B6721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/>
        </p:blipFill>
        <p:spPr>
          <a:xfrm>
            <a:off x="10000171" y="6278113"/>
            <a:ext cx="571500" cy="493873"/>
          </a:xfrm>
          <a:prstGeom prst="rect">
            <a:avLst/>
          </a:prstGeom>
        </p:spPr>
      </p:pic>
      <p:pic>
        <p:nvPicPr>
          <p:cNvPr id="16" name="Picture 15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5D73E8D-B89B-48EF-B068-E9DE4EA31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/>
        </p:blipFill>
        <p:spPr>
          <a:xfrm>
            <a:off x="8987690" y="6145719"/>
            <a:ext cx="457200" cy="414212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75C79AC-B261-4E25-9559-5B030BD284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1" y="637857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0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A6DCD-541B-4873-9AAD-1F72C8C26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1162" r="2268" b="-1"/>
          <a:stretch/>
        </p:blipFill>
        <p:spPr>
          <a:xfrm>
            <a:off x="0" y="6131860"/>
            <a:ext cx="12192000" cy="6622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49ED26-3C7D-4C05-934F-AC8AF01782CA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B3A34644-0C19-4838-9909-EB6392FE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6637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069959-4332-4905-8A87-72A80320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8315DA-1F67-4259-8DD4-18D549A27B0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0F4F904-617C-491A-89BB-B2E35B89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2698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30FAE6-E1E3-4327-883A-6AE9C58F9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/>
        </p:blipFill>
        <p:spPr>
          <a:xfrm>
            <a:off x="1524572" y="338887"/>
            <a:ext cx="9142857" cy="15749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703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326D-CF1C-4107-8E6D-3E6094DB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/>
        </p:blipFill>
        <p:spPr>
          <a:xfrm>
            <a:off x="0" y="459676"/>
            <a:ext cx="12192000" cy="1023644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65" y="480844"/>
            <a:ext cx="800100" cy="8001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61" y="683466"/>
            <a:ext cx="685800" cy="685800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4DCE4C-3567-4952-91FC-0EEB5C44EF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53" y="517399"/>
            <a:ext cx="457200" cy="457200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CCA01CC5-3504-47E6-BB3A-83CD21AA3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12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6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B129873-69E7-4D1D-8C32-696A6621B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2" b="24145"/>
          <a:stretch/>
        </p:blipFill>
        <p:spPr>
          <a:xfrm>
            <a:off x="-1587" y="0"/>
            <a:ext cx="12192000" cy="2129863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" y="488444"/>
            <a:ext cx="1028700" cy="10287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1" y="488444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E4F2AD-BF1C-406C-AD45-D70ECB6C147D}"/>
              </a:ext>
            </a:extLst>
          </p:cNvPr>
          <p:cNvGrpSpPr/>
          <p:nvPr userDrawn="1"/>
        </p:nvGrpSpPr>
        <p:grpSpPr>
          <a:xfrm>
            <a:off x="457200" y="228600"/>
            <a:ext cx="3226067" cy="1980337"/>
            <a:chOff x="457200" y="228600"/>
            <a:chExt cx="3226067" cy="19803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71938D-D91C-4BB8-80EF-F0EAC0C4F35D}"/>
                </a:ext>
              </a:extLst>
            </p:cNvPr>
            <p:cNvSpPr/>
            <p:nvPr userDrawn="1"/>
          </p:nvSpPr>
          <p:spPr>
            <a:xfrm>
              <a:off x="457200" y="228600"/>
              <a:ext cx="3200400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6F5BF8-9CFC-4A1F-B91B-9ABFC2660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655" y="228600"/>
              <a:ext cx="1697612" cy="1697612"/>
            </a:xfrm>
            <a:prstGeom prst="rect">
              <a:avLst/>
            </a:prstGeom>
          </p:spPr>
        </p:pic>
        <p:pic>
          <p:nvPicPr>
            <p:cNvPr id="14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6D46820D-3C0C-484C-80B9-EC9E4DFB59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6" b="23369"/>
            <a:stretch/>
          </p:blipFill>
          <p:spPr>
            <a:xfrm>
              <a:off x="457200" y="1302578"/>
              <a:ext cx="764227" cy="906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8663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A1949F-CDAE-4E8F-976C-E6A39E83B13B}"/>
              </a:ext>
            </a:extLst>
          </p:cNvPr>
          <p:cNvSpPr/>
          <p:nvPr userDrawn="1"/>
        </p:nvSpPr>
        <p:spPr>
          <a:xfrm>
            <a:off x="0" y="0"/>
            <a:ext cx="12188825" cy="49790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0282E8-81E1-420C-B296-60F895E46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61" y="1393551"/>
            <a:ext cx="2918792" cy="2918792"/>
          </a:xfrm>
          <a:prstGeom prst="rect">
            <a:avLst/>
          </a:prstGeom>
        </p:spPr>
      </p:pic>
      <p:pic>
        <p:nvPicPr>
          <p:cNvPr id="20" name="Picture 1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D71F80-6C34-4C26-9B26-92D9D749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5"/>
          <a:stretch/>
        </p:blipFill>
        <p:spPr>
          <a:xfrm>
            <a:off x="8019010" y="-33091"/>
            <a:ext cx="4169815" cy="4751393"/>
          </a:xfrm>
          <a:prstGeom prst="rect">
            <a:avLst/>
          </a:prstGeom>
        </p:spPr>
      </p:pic>
      <p:pic>
        <p:nvPicPr>
          <p:cNvPr id="22" name="Picture 2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1A42C189-5CA2-4DC6-AE9C-94615E55C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/>
        </p:blipFill>
        <p:spPr>
          <a:xfrm>
            <a:off x="-15" y="0"/>
            <a:ext cx="2966735" cy="33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78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62249"/>
            <a:ext cx="12188825" cy="2395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398241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lIns="91440" tIns="0" rIns="91440" bIns="0" anchor="b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0F9B13-56D6-43D8-BCED-1334DED747DF}"/>
              </a:ext>
            </a:extLst>
          </p:cNvPr>
          <p:cNvGrpSpPr/>
          <p:nvPr userDrawn="1"/>
        </p:nvGrpSpPr>
        <p:grpSpPr>
          <a:xfrm>
            <a:off x="2536132" y="480615"/>
            <a:ext cx="7119737" cy="3566953"/>
            <a:chOff x="-14" y="1412130"/>
            <a:chExt cx="7119737" cy="35669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1949F-CDAE-4E8F-976C-E6A39E83B13B}"/>
                </a:ext>
              </a:extLst>
            </p:cNvPr>
            <p:cNvSpPr/>
            <p:nvPr userDrawn="1"/>
          </p:nvSpPr>
          <p:spPr>
            <a:xfrm>
              <a:off x="0" y="1412130"/>
              <a:ext cx="7119723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0282E8-81E1-420C-B296-60F895E46F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20" y="2853538"/>
              <a:ext cx="1704921" cy="1704921"/>
            </a:xfrm>
            <a:prstGeom prst="rect">
              <a:avLst/>
            </a:prstGeom>
          </p:spPr>
        </p:pic>
        <p:pic>
          <p:nvPicPr>
            <p:cNvPr id="20" name="Picture 19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80D71F80-6C34-4C26-9B26-92D9D7498B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5"/>
            <a:stretch/>
          </p:blipFill>
          <p:spPr>
            <a:xfrm>
              <a:off x="4684056" y="1418667"/>
              <a:ext cx="2435667" cy="2775378"/>
            </a:xfrm>
            <a:prstGeom prst="rect">
              <a:avLst/>
            </a:prstGeom>
          </p:spPr>
        </p:pic>
        <p:pic>
          <p:nvPicPr>
            <p:cNvPr id="22" name="Picture 21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1A42C189-5CA2-4DC6-AE9C-94615E55C7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/>
          </p:blipFill>
          <p:spPr>
            <a:xfrm>
              <a:off x="-14" y="1412130"/>
              <a:ext cx="1732926" cy="1983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45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517840-0B4E-4FD4-8FDB-3826F5B79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2298D3-D0C3-448E-BC40-E0BD33E95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E57157-FF02-402B-8D93-FA72D7045AA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2DF3EA9-3FB4-4DE0-87B6-9AA41D76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7325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01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517840-0B4E-4FD4-8FDB-3826F5B79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2298D3-D0C3-448E-BC40-E0BD33E95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E57157-FF02-402B-8D93-FA72D7045AA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2DF3EA9-3FB4-4DE0-87B6-9AA41D76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290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98AA6E-3389-4058-95DA-242DC20E8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BE1DCF7-22D6-4D09-9C41-ACD1B7EEE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5808FD-653B-42CE-AAC4-95A7754591EB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72A86D5-462F-4250-A197-91E1139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802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98AA6E-3389-4058-95DA-242DC20E8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BE1DCF7-22D6-4D09-9C41-ACD1B7EEE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5808FD-653B-42CE-AAC4-95A7754591EB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72A86D5-462F-4250-A197-91E1139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3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7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57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7"/>
          <a:stretch/>
        </p:blipFill>
        <p:spPr>
          <a:xfrm>
            <a:off x="0" y="6094051"/>
            <a:ext cx="12192000" cy="685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F8EBC08-EBF4-4AE9-85A5-B61A8D10B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588" y="6135780"/>
            <a:ext cx="685800" cy="544786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8551FB5-135F-4A85-8E1D-CDA6B6721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171" y="6278113"/>
            <a:ext cx="571500" cy="493873"/>
          </a:xfrm>
          <a:prstGeom prst="rect">
            <a:avLst/>
          </a:prstGeom>
        </p:spPr>
      </p:pic>
      <p:pic>
        <p:nvPicPr>
          <p:cNvPr id="16" name="Picture 15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5D73E8D-B89B-48EF-B068-E9DE4EA31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690" y="6145719"/>
            <a:ext cx="457200" cy="414212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75C79AC-B261-4E25-9559-5B030BD284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1" y="637857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4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A6DCD-541B-4873-9AAD-1F72C8C26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6131860"/>
            <a:ext cx="12192000" cy="6622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49ED26-3C7D-4C05-934F-AC8AF01782CA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B3A34644-0C19-4838-9909-EB6392FE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338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7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069959-4332-4905-8A87-72A80320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8315DA-1F67-4259-8DD4-18D549A27B0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0F4F904-617C-491A-89BB-B2E35B89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180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30FAE6-E1E3-4327-883A-6AE9C58F9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5204639" cy="896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2795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326D-CF1C-4107-8E6D-3E6094DB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5"/>
          <a:stretch/>
        </p:blipFill>
        <p:spPr>
          <a:xfrm>
            <a:off x="0" y="459676"/>
            <a:ext cx="12192000" cy="1023644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365" y="480844"/>
            <a:ext cx="800100" cy="8001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61" y="683466"/>
            <a:ext cx="685800" cy="685800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4DCE4C-3567-4952-91FC-0EEB5C44EF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53" y="517399"/>
            <a:ext cx="457200" cy="457200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CCA01CC5-3504-47E6-BB3A-83CD21AA3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9112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8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094051"/>
            <a:ext cx="12192000" cy="6858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0FA896-4B94-4FC7-B423-F52F8DD2C0C9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3342DC5-83E7-4457-9AFA-376467C3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F8EBC08-EBF4-4AE9-85A5-B61A8D10B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/>
          <a:stretch/>
        </p:blipFill>
        <p:spPr>
          <a:xfrm>
            <a:off x="2567588" y="6135780"/>
            <a:ext cx="685800" cy="544786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8551FB5-135F-4A85-8E1D-CDA6B6721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/>
        </p:blipFill>
        <p:spPr>
          <a:xfrm>
            <a:off x="10000171" y="6278113"/>
            <a:ext cx="571500" cy="493873"/>
          </a:xfrm>
          <a:prstGeom prst="rect">
            <a:avLst/>
          </a:prstGeom>
        </p:spPr>
      </p:pic>
      <p:pic>
        <p:nvPicPr>
          <p:cNvPr id="16" name="Picture 15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5D73E8D-B89B-48EF-B068-E9DE4EA31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/>
        </p:blipFill>
        <p:spPr>
          <a:xfrm>
            <a:off x="8987690" y="6145719"/>
            <a:ext cx="457200" cy="414212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75C79AC-B261-4E25-9559-5B030BD284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1" y="637857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B129873-69E7-4D1D-8C32-696A6621B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7" y="0"/>
            <a:ext cx="12192000" cy="2129863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7" y="488444"/>
            <a:ext cx="1028700" cy="10287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81" y="488444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505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5050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505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E4F2AD-BF1C-406C-AD45-D70ECB6C147D}"/>
              </a:ext>
            </a:extLst>
          </p:cNvPr>
          <p:cNvGrpSpPr/>
          <p:nvPr userDrawn="1"/>
        </p:nvGrpSpPr>
        <p:grpSpPr>
          <a:xfrm>
            <a:off x="457200" y="228600"/>
            <a:ext cx="3226067" cy="1980337"/>
            <a:chOff x="457200" y="228600"/>
            <a:chExt cx="3226067" cy="19803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71938D-D91C-4BB8-80EF-F0EAC0C4F35D}"/>
                </a:ext>
              </a:extLst>
            </p:cNvPr>
            <p:cNvSpPr/>
            <p:nvPr userDrawn="1"/>
          </p:nvSpPr>
          <p:spPr>
            <a:xfrm>
              <a:off x="457200" y="228600"/>
              <a:ext cx="3200400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6F5BF8-9CFC-4A1F-B91B-9ABFC2660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5655" y="228600"/>
              <a:ext cx="1697612" cy="1697612"/>
            </a:xfrm>
            <a:prstGeom prst="rect">
              <a:avLst/>
            </a:prstGeom>
          </p:spPr>
        </p:pic>
        <p:pic>
          <p:nvPicPr>
            <p:cNvPr id="14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6D46820D-3C0C-484C-80B9-EC9E4DFB59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1302578"/>
              <a:ext cx="764227" cy="906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26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A1949F-CDAE-4E8F-976C-E6A39E83B13B}"/>
              </a:ext>
            </a:extLst>
          </p:cNvPr>
          <p:cNvSpPr/>
          <p:nvPr userDrawn="1"/>
        </p:nvSpPr>
        <p:spPr>
          <a:xfrm>
            <a:off x="0" y="0"/>
            <a:ext cx="12188825" cy="49790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0282E8-81E1-420C-B296-60F895E46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061" y="1393551"/>
            <a:ext cx="2918792" cy="2918792"/>
          </a:xfrm>
          <a:prstGeom prst="rect">
            <a:avLst/>
          </a:prstGeom>
        </p:spPr>
      </p:pic>
      <p:pic>
        <p:nvPicPr>
          <p:cNvPr id="20" name="Picture 1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D71F80-6C34-4C26-9B26-92D9D749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010" y="-33091"/>
            <a:ext cx="4169815" cy="4751393"/>
          </a:xfrm>
          <a:prstGeom prst="rect">
            <a:avLst/>
          </a:prstGeom>
        </p:spPr>
      </p:pic>
      <p:pic>
        <p:nvPicPr>
          <p:cNvPr id="22" name="Picture 2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1A42C189-5CA2-4DC6-AE9C-94615E55C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" y="0"/>
            <a:ext cx="2966735" cy="33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5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62249"/>
            <a:ext cx="12188825" cy="2395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398241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lIns="91440" tIns="0" rIns="91440" bIns="0" anchor="b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0F9B13-56D6-43D8-BCED-1334DED747DF}"/>
              </a:ext>
            </a:extLst>
          </p:cNvPr>
          <p:cNvGrpSpPr/>
          <p:nvPr userDrawn="1"/>
        </p:nvGrpSpPr>
        <p:grpSpPr>
          <a:xfrm>
            <a:off x="2536132" y="480615"/>
            <a:ext cx="7119737" cy="3566953"/>
            <a:chOff x="-14" y="1412130"/>
            <a:chExt cx="7119737" cy="35669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A1949F-CDAE-4E8F-976C-E6A39E83B13B}"/>
                </a:ext>
              </a:extLst>
            </p:cNvPr>
            <p:cNvSpPr/>
            <p:nvPr userDrawn="1"/>
          </p:nvSpPr>
          <p:spPr>
            <a:xfrm>
              <a:off x="0" y="1412130"/>
              <a:ext cx="7119723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0282E8-81E1-420C-B296-60F895E46F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3320" y="2853538"/>
              <a:ext cx="1704921" cy="1704921"/>
            </a:xfrm>
            <a:prstGeom prst="rect">
              <a:avLst/>
            </a:prstGeom>
          </p:spPr>
        </p:pic>
        <p:pic>
          <p:nvPicPr>
            <p:cNvPr id="20" name="Picture 19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80D71F80-6C34-4C26-9B26-92D9D7498B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4056" y="1418667"/>
              <a:ext cx="2435667" cy="2775378"/>
            </a:xfrm>
            <a:prstGeom prst="rect">
              <a:avLst/>
            </a:prstGeom>
          </p:spPr>
        </p:pic>
        <p:pic>
          <p:nvPicPr>
            <p:cNvPr id="22" name="Picture 21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1A42C189-5CA2-4DC6-AE9C-94615E55C7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" y="1412130"/>
              <a:ext cx="1732926" cy="1983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02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2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7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517840-0B4E-4FD4-8FDB-3826F5B79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2298D3-D0C3-448E-BC40-E0BD33E95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E57157-FF02-402B-8D93-FA72D7045AA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2DF3EA9-3FB4-4DE0-87B6-9AA41D76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1809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7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pic>
        <p:nvPicPr>
          <p:cNvPr id="11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641BE46-EE6F-4B64-A95F-60011129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18" y="6205354"/>
            <a:ext cx="555266" cy="555266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8838A2-F300-4823-8D25-DF3D8B67D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8" y="6197237"/>
            <a:ext cx="571500" cy="5715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98AA6E-3389-4058-95DA-242DC20E8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BE1DCF7-22D6-4D09-9C41-ACD1B7EEE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5808FD-653B-42CE-AAC4-95A7754591EB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72A86D5-462F-4250-A197-91E1139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971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74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326D-CF1C-4107-8E6D-3E6094DB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65"/>
          <a:stretch/>
        </p:blipFill>
        <p:spPr>
          <a:xfrm>
            <a:off x="0" y="459676"/>
            <a:ext cx="12192000" cy="1023644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365" y="480844"/>
            <a:ext cx="800100" cy="8001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61" y="683466"/>
            <a:ext cx="685800" cy="685800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4DCE4C-3567-4952-91FC-0EEB5C44EF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53" y="517399"/>
            <a:ext cx="457200" cy="457200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CCA01CC5-3504-47E6-BB3A-83CD21AA3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9112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40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9A39142-F264-4387-B165-CDABF4D2CD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06FB9848-C7BB-4FD2-AA6A-6441A2DA2B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587643F-65B8-4F76-B5B7-917DA7BA64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FE0BBA-913C-40BE-8178-D7BAD72AC98A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79D5B9-7682-45BA-BB25-12CA3739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6E7F4-01CB-4963-9EC6-66C48390F1B8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C6A959-C9ED-420C-9228-71A58284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3B043B-D0A6-4B87-92CE-5288CC82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718F-2665-4840-97BC-E79F7FF2C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3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A6DCD-541B-4873-9AAD-1F72C8C26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1162" r="2268" b="-1"/>
          <a:stretch/>
        </p:blipFill>
        <p:spPr>
          <a:xfrm>
            <a:off x="0" y="6131860"/>
            <a:ext cx="12192000" cy="6622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49ED26-3C7D-4C05-934F-AC8AF01782CA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B3A34644-0C19-4838-9909-EB6392FE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1417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7A4B826-1101-4C70-AC43-E28913C286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09441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DC443A-4F3A-43F6-8225-7FB9A67A0AA7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1CFA0065-6CEC-4D6C-BCCF-1E5EDC12C3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/>
          <a:stretch>
            <a:fillRect/>
          </a:stretch>
        </p:blipFill>
        <p:spPr bwMode="auto">
          <a:xfrm>
            <a:off x="2566988" y="6135688"/>
            <a:ext cx="685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36E7D4D-4339-4EA0-B7C7-F651803E65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>
            <a:fillRect/>
          </a:stretch>
        </p:blipFill>
        <p:spPr bwMode="auto">
          <a:xfrm>
            <a:off x="9999663" y="6278563"/>
            <a:ext cx="571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A180358A-41AB-43D7-80A8-4F97CF5F12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>
            <a:fillRect/>
          </a:stretch>
        </p:blipFill>
        <p:spPr bwMode="auto">
          <a:xfrm>
            <a:off x="8988425" y="6145213"/>
            <a:ext cx="457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952C191-3AB8-46D4-A6EC-4D308F03E5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637857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069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168D95D-308B-43B5-8618-37D962AE5A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163" r="2267" b="-2"/>
          <a:stretch>
            <a:fillRect/>
          </a:stretch>
        </p:blipFill>
        <p:spPr bwMode="auto">
          <a:xfrm>
            <a:off x="0" y="6132513"/>
            <a:ext cx="12192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2B274F-ECA2-43BE-A382-7C71EFA6BF0B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09E092-3162-4CE6-AEF6-6982E8A3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3E7C2-D1E0-4D68-A976-AF894BFA85B0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9FFD1B0-6927-4008-BC45-B81B1E35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9A4084-B082-45E5-A518-B0638EB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BA6EC-0984-4879-8384-0AD4CC8F6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34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F030E5C-D1A2-48E6-B160-51CF8E87C8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92D1F-7A10-4E0D-B300-1CC2C3B483D7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0AAF912-6082-4E63-8E33-6DFAA892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88CB-D5D7-4FA0-BEAF-3CB28BB1CB1E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158-760C-47DB-8689-81096500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B18457-8B70-413D-8246-80767AD0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EECC-F8DD-4BF9-9E4A-82C3C9186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82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AE3C3-C94A-47CB-8E46-124A360C3469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1ECB82-EBEB-437F-B428-B4077D9C7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>
            <a:fillRect/>
          </a:stretch>
        </p:blipFill>
        <p:spPr bwMode="auto">
          <a:xfrm>
            <a:off x="1588" y="0"/>
            <a:ext cx="52054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7E0D80-0383-4798-B019-D393F94C38E5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/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902E257-8293-4AB4-8415-B8B5F6C3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1B76-BD8F-4BF8-9A92-07D475A6790A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8E0BE-4563-4363-8D52-90E2605B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575062-FB81-4B2D-9A99-F831B01F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F023-F3C3-4781-99B7-A999000FD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38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ACEEED-8622-4424-BA10-E8FB40C7315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193EE-1CB0-4921-B49E-1232008F04DA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C75F9A-190A-4AA4-B878-6F91943B75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>
            <a:fillRect/>
          </a:stretch>
        </p:blipFill>
        <p:spPr bwMode="auto">
          <a:xfrm>
            <a:off x="0" y="460375"/>
            <a:ext cx="12192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B648792-7F9E-4FCA-92E3-FE9C19EC87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10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79E4AFE4-9ECD-48B1-B8CD-2FF828BB6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5" y="6842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5684CBFB-7390-452A-A862-FD5ED81DB8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517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8CA0B9C-E627-45B9-980A-EB9469AB47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12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93CF48-3532-4E6B-8BE0-7A15BD14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58E1-266B-4BCD-BA93-00413952863F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C25746-D21B-4547-8BAF-61A516AE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6FD0239-5D23-42C8-82B0-AF08DAA0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440D-7368-4540-936B-4C28B5F31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2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0C0D8-F8B3-4B4B-9420-4D6A69946ADD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FD40EE-5CC2-492C-9753-23A079DF1520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2130B51-8B4F-4D0B-B8F4-A2A53F3E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1" b="24146"/>
          <a:stretch>
            <a:fillRect/>
          </a:stretch>
        </p:blipFill>
        <p:spPr bwMode="auto">
          <a:xfrm>
            <a:off x="-1588" y="0"/>
            <a:ext cx="1219200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6CDE782B-6F37-4B97-A5EA-19603C12F3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6D21CB7-5634-4A5C-83D0-23DF8A1BD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788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8667089-65FE-4CD7-8F23-2DAE1CDA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5EE5F-E5D1-4566-A2C5-36F4B3077A77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B58B02-A25D-4F3A-A181-8A302D39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D95BC5-4765-42D2-A8C8-626FDFA7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4A532-AB99-48E4-9619-560541B1D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5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C8823-6EA3-45A9-B97C-0B5AC44B6667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E7B03-EF68-421A-9CAD-4D9561A262BB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C3B50DD8-5CCD-4FB3-8CB7-CB5C031DC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57200" y="228600"/>
            <a:ext cx="3225800" cy="1979613"/>
            <a:chOff x="457200" y="228600"/>
            <a:chExt cx="3226067" cy="19803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040EBF-E20B-4DD5-9F49-D2C8179144CF}"/>
                </a:ext>
              </a:extLst>
            </p:cNvPr>
            <p:cNvSpPr/>
            <p:nvPr userDrawn="1"/>
          </p:nvSpPr>
          <p:spPr>
            <a:xfrm>
              <a:off x="457200" y="228600"/>
              <a:ext cx="3200665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67B14DB2-EFBF-41BD-941B-C93E21BE790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655" y="228600"/>
              <a:ext cx="1697612" cy="169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F2E6FCEE-DF43-4B9C-87EC-0F2F165221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7" b="23369"/>
            <a:stretch>
              <a:fillRect/>
            </a:stretch>
          </p:blipFill>
          <p:spPr bwMode="auto">
            <a:xfrm>
              <a:off x="457200" y="1302578"/>
              <a:ext cx="764227" cy="90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902F0834-138E-4D11-94A7-EB1E8716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7C48077-2B0C-4425-8B26-861A905DFCE8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AA55319-9744-4DD7-9760-F7429827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A6C147F-D18F-4668-88BD-80F164FA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fld id="{C9391819-76EA-498D-99F9-D4006A529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0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AE947E-BA2B-4498-B1EB-B0A4DB2520C2}"/>
              </a:ext>
            </a:extLst>
          </p:cNvPr>
          <p:cNvSpPr/>
          <p:nvPr userDrawn="1"/>
        </p:nvSpPr>
        <p:spPr>
          <a:xfrm>
            <a:off x="0" y="0"/>
            <a:ext cx="12188825" cy="4978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0CD52-4238-417E-A2F3-1959C9A15961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6EE4DB-B024-4532-B9CA-E343AA4918B1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DCE2423-C8BA-4E51-9AAE-7668481148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393825"/>
            <a:ext cx="29178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3EEAB6-BD13-4474-8D2A-C6E2D16880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4"/>
          <a:stretch>
            <a:fillRect/>
          </a:stretch>
        </p:blipFill>
        <p:spPr bwMode="auto">
          <a:xfrm>
            <a:off x="8018463" y="-33338"/>
            <a:ext cx="417036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AD15702-C0EE-4661-9E2C-37857218B3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>
            <a:fillRect/>
          </a:stretch>
        </p:blipFill>
        <p:spPr bwMode="auto">
          <a:xfrm>
            <a:off x="0" y="0"/>
            <a:ext cx="29670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48818B0-A466-4A80-861B-6C230C5D5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85662-6B6E-4782-9AF0-56DD4D242C08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E304ACE-C103-4B81-9D0A-397F775E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5C5C64B-7133-4EEA-8342-B526B94C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8E8E6-296A-4481-9906-E0C2AA386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35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F52D87-0A4E-492D-B998-28513321F1BA}"/>
              </a:ext>
            </a:extLst>
          </p:cNvPr>
          <p:cNvSpPr/>
          <p:nvPr/>
        </p:nvSpPr>
        <p:spPr>
          <a:xfrm>
            <a:off x="0" y="4462463"/>
            <a:ext cx="12188825" cy="2395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EBFD1-ABDA-46CF-A734-6FA8A0A10D38}"/>
              </a:ext>
            </a:extLst>
          </p:cNvPr>
          <p:cNvSpPr/>
          <p:nvPr/>
        </p:nvSpPr>
        <p:spPr>
          <a:xfrm>
            <a:off x="0" y="4398963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ABD33B71-E991-48F7-917A-A920FA5DE5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36825" y="481013"/>
            <a:ext cx="7118350" cy="3567112"/>
            <a:chOff x="-14" y="1412130"/>
            <a:chExt cx="7119737" cy="35669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4B3136-D4A2-4220-B97C-17CA93CD2441}"/>
                </a:ext>
              </a:extLst>
            </p:cNvPr>
            <p:cNvSpPr/>
            <p:nvPr userDrawn="1"/>
          </p:nvSpPr>
          <p:spPr>
            <a:xfrm>
              <a:off x="-14" y="1412130"/>
              <a:ext cx="7119737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A010A12-DE40-4D59-81B8-D5BC587FFF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320" y="2853538"/>
              <a:ext cx="1704921" cy="170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6CAF6F03-1F38-4E8A-ABF9-6ECDC365044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4"/>
            <a:stretch>
              <a:fillRect/>
            </a:stretch>
          </p:blipFill>
          <p:spPr bwMode="auto">
            <a:xfrm>
              <a:off x="4684056" y="1418667"/>
              <a:ext cx="2435667" cy="27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4B4BF857-4B4E-41CC-A7C3-7FF7F2C79C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>
              <a:fillRect/>
            </a:stretch>
          </p:blipFill>
          <p:spPr bwMode="auto">
            <a:xfrm>
              <a:off x="-14" y="1412130"/>
              <a:ext cx="1732926" cy="198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tIns="0" bIns="0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155A6FE-D2B2-4AF0-96BD-BDDFE4AD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474EC-4EA9-4277-9599-615471E26516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AE9D74B-54D5-4FEF-97FC-84F60CCD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3A1E9D3-398E-4A1C-B9F5-89846BED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409F-0B68-45C7-974C-3D8A3CC56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4E131-DA48-469D-A3C8-BDE7141A7C90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6EF165-F636-4966-9B76-BCA8A91305AE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2F92A92-B563-4F5E-B57E-4B1E9B8B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2B24-54B7-4DCA-BA48-87ADD76B4874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CF7AF9E-BFCA-44C3-9D70-98309144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796D05A-9EAA-4BBF-A4B6-836A7FFC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DE75-1528-4BF7-80E7-3567A2E1B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3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A5681-8629-43D7-A08C-5AC38FF8E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-2367" r="2233"/>
          <a:stretch/>
        </p:blipFill>
        <p:spPr>
          <a:xfrm>
            <a:off x="0" y="6113929"/>
            <a:ext cx="12192000" cy="6858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069959-4332-4905-8A87-72A80320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8315DA-1F67-4259-8DD4-18D549A27B0F}"/>
              </a:ext>
            </a:extLst>
          </p:cNvPr>
          <p:cNvSpPr txBox="1">
            <a:spLocks/>
          </p:cNvSpPr>
          <p:nvPr userDrawn="1"/>
        </p:nvSpPr>
        <p:spPr>
          <a:xfrm>
            <a:off x="457200" y="286605"/>
            <a:ext cx="11277600" cy="702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38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0F4F904-617C-491A-89BB-B2E35B89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616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43E17D4-B832-43DB-B376-4DF1559AD0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224F2-58E2-4BC5-9143-A787455117C1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8CF910-D153-414A-A654-872A304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A7E03-DB87-4A0A-A63E-7F56F0AE7CC4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BCBA63-E0E5-4ADE-B557-9755AAD3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E95032-4281-4767-9741-9C1D73C9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C1F8-9FEB-4303-9FB1-9E90977E9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19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94A5995-0192-4580-9237-0D9105D575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C368DF5-E5F6-46E2-8EF4-56CE13F6D3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5622F69C-FC54-416E-922E-16A74FD8D7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F09C37-7413-469B-B321-9CF44B23252B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C7976C7-9D08-4EE2-8B26-7DADCEE1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D6496-8DB4-4777-97AF-49D94A13B890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4FC64E4-8E57-4156-BDCD-8E20E626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86013E0-C990-49D7-A46B-25E9D770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32A67-8638-4476-AAAD-2BB181DB0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97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2F9D068-D5B3-4BC8-AE76-6BB1E181B8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A7F19E78-FD5E-4F01-8AF2-A7A94F865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48454050-DD61-4EB0-8A2F-6CF750DEA9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2BD65C-0091-4AA0-A984-3C6C7309A477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D7A5C6-D8FA-4991-9802-EB4B6FB5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CFED-73D2-4F2A-8989-7D4A8CA5276C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37E57D-54BB-4180-8A0F-D3E83B3D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BAE65F-F672-4DED-92FD-9F180A61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35210-1C21-4ED4-8CFE-C5E7A2E1A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23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E9BD009-759A-49A8-BDA0-BD61D1892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09441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356737-D853-42C5-B03F-8C3288E904E9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48F766A6-4DB6-4D38-8B31-F113FD3BA7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/>
          <a:stretch>
            <a:fillRect/>
          </a:stretch>
        </p:blipFill>
        <p:spPr bwMode="auto">
          <a:xfrm>
            <a:off x="2566988" y="6135688"/>
            <a:ext cx="685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DE8A38D-DB60-4A51-9AE5-64625DF877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>
            <a:fillRect/>
          </a:stretch>
        </p:blipFill>
        <p:spPr bwMode="auto">
          <a:xfrm>
            <a:off x="9999663" y="6278563"/>
            <a:ext cx="571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034B1394-6DBE-4321-93A8-CCD3D492A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>
            <a:fillRect/>
          </a:stretch>
        </p:blipFill>
        <p:spPr bwMode="auto">
          <a:xfrm>
            <a:off x="8988425" y="6145213"/>
            <a:ext cx="457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53E6F0AB-22DB-4E0A-9DE4-7C0989451C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637857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557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3FED450-46E2-4993-913E-D6C947986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163" r="2267" b="-2"/>
          <a:stretch>
            <a:fillRect/>
          </a:stretch>
        </p:blipFill>
        <p:spPr bwMode="auto">
          <a:xfrm>
            <a:off x="0" y="6132513"/>
            <a:ext cx="12192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63D40C-2E26-4580-9B0C-F75723317DFE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C82244C-1D78-4ED4-BAA8-3329B912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FC983-81A8-43CD-9FBE-5F479A01862B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0EDE1A-CED6-4F73-B65F-7A85239D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3EFAE18-3429-4115-8257-BFFF541B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F5871-B7FC-4427-899A-C2E065E0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4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7296CF8-3B70-454D-89E8-E98EA71C55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6E334F-962D-4F2D-9874-D656E20DB2EB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2284BD6-950A-44A4-A159-A79E728C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6B2-1786-48F6-B95E-4A3F78508CAD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7BCF60-D9F4-4FF8-8D44-2AD11BA2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55E564F-DD6D-4064-BA87-9CC508E5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BC892-1C04-4C82-BC91-C37EFE941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5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EA8B75-72F8-4B93-BCAB-2AB24E3242B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BABB25-B69E-4775-8DFA-00A18C1A89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>
            <a:fillRect/>
          </a:stretch>
        </p:blipFill>
        <p:spPr bwMode="auto">
          <a:xfrm>
            <a:off x="1588" y="0"/>
            <a:ext cx="52054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751257-A748-467C-B17C-1E56D9B9F143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/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315D3D-516B-44D0-8BBC-FD574B0A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2169F-9D78-4826-8656-01EE37E1BC53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D94FFC-3B34-42F5-9025-7F203DCD6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FAEF2B-519E-440F-9BD2-8B7A31F9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10FE2-9C49-450B-B9B0-08FC84C9F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33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8DF965-080C-40C2-9618-2ABDC01CA37A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0D3E06-E4E3-4B46-A7D9-8C8354E9C23F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CE6FB76-B627-48A4-A42E-B52C7F3897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>
            <a:fillRect/>
          </a:stretch>
        </p:blipFill>
        <p:spPr bwMode="auto">
          <a:xfrm>
            <a:off x="0" y="460375"/>
            <a:ext cx="12192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60C96E28-8928-49CB-8D50-B741313FDC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10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7B5EDF7-BD56-4D2D-A146-3C3A37F43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5" y="6842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79CED708-1B45-43C3-A9BD-2671566CD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517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1F98B7A-4D68-4AFD-A558-632E7AE894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12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CC083EA-8654-49B5-B2AF-3D275CF3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F55C-29A4-4799-940E-1E08BBC0DC9F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16BB2B-2C00-4479-BBF5-3AC7EE5A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374551-444B-4FF7-BB6B-3E1FEA46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1FAD4-96AE-403E-BE9D-69AC66ED5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08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146DEA-70AC-40FA-9198-56B2D4B41B1E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0ED3B-C93B-4A85-A08D-6E8EF5503BB9}"/>
              </a:ext>
            </a:extLst>
          </p:cNvPr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C47EE86-8929-4321-82E7-8B599046B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1" b="24146"/>
          <a:stretch>
            <a:fillRect/>
          </a:stretch>
        </p:blipFill>
        <p:spPr bwMode="auto">
          <a:xfrm>
            <a:off x="-1588" y="0"/>
            <a:ext cx="1219200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753A4AA6-FD50-4D10-91FE-14C7B18FF0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CAADEE2-FCEA-43A4-B02B-9AFF220B2D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788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6E07477-66ED-47B7-9E93-B079E1C6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4967-246C-4373-A2FC-5F98109046C2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FFD4FF-BA0F-48FB-B7BA-600B6457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AC883A-F889-4101-8723-7E61B83C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63453-E525-4C72-8FD0-24E534E92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44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9A5390-5CF9-42F1-8728-641B1354115A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07DDF-DD99-43D7-94CE-4DAD048D5950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188EFCC4-2A97-4F7A-A0FC-B8006D4471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57200" y="228600"/>
            <a:ext cx="3225800" cy="1979613"/>
            <a:chOff x="457200" y="228600"/>
            <a:chExt cx="3226067" cy="19803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372C53-91FC-47FF-AA91-360B943A88ED}"/>
                </a:ext>
              </a:extLst>
            </p:cNvPr>
            <p:cNvSpPr/>
            <p:nvPr userDrawn="1"/>
          </p:nvSpPr>
          <p:spPr>
            <a:xfrm>
              <a:off x="457200" y="228600"/>
              <a:ext cx="3200665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A9C5258-6775-4493-B7DC-0AF8145E695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655" y="228600"/>
              <a:ext cx="1697612" cy="169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F15177BC-19FB-4D17-8FCA-DED88C23AF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7" b="23369"/>
            <a:stretch>
              <a:fillRect/>
            </a:stretch>
          </p:blipFill>
          <p:spPr bwMode="auto">
            <a:xfrm>
              <a:off x="457200" y="1302578"/>
              <a:ext cx="764227" cy="90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273D663D-5A9B-4FF9-B5E0-337E2572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20AAD0C-C04B-4C47-A10B-98D05F08ADB7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B0EB997-19D0-4C82-BA79-497F227B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A1EEAAF-96A2-49CA-8E51-5F20B8FD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fld id="{3C9E7297-8586-4C88-87B5-3F9F2760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6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30FAE6-E1E3-4327-883A-6AE9C58F9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/>
        </p:blipFill>
        <p:spPr>
          <a:xfrm>
            <a:off x="1588" y="0"/>
            <a:ext cx="5204639" cy="896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083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C99BC6-4D7A-4B07-AFEC-753ADF1773F6}"/>
              </a:ext>
            </a:extLst>
          </p:cNvPr>
          <p:cNvSpPr/>
          <p:nvPr userDrawn="1"/>
        </p:nvSpPr>
        <p:spPr>
          <a:xfrm>
            <a:off x="0" y="0"/>
            <a:ext cx="12188825" cy="4978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9C7BB-9596-4740-9F21-3D0FC98B11CE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88AC0-7CC8-488A-9672-AD631678E94D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B3532A36-C24D-4443-8D72-B6B493F27C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393825"/>
            <a:ext cx="29178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623E32B1-DA90-49BA-98C0-5B0463BAAE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4"/>
          <a:stretch>
            <a:fillRect/>
          </a:stretch>
        </p:blipFill>
        <p:spPr bwMode="auto">
          <a:xfrm>
            <a:off x="8018463" y="-33338"/>
            <a:ext cx="417036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E791A3D1-DAD2-4F7D-BFD4-C1B4FF7335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>
            <a:fillRect/>
          </a:stretch>
        </p:blipFill>
        <p:spPr bwMode="auto">
          <a:xfrm>
            <a:off x="0" y="0"/>
            <a:ext cx="29670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7565348-97D7-43BF-8396-096D9190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FFFCD-4FFA-429D-94B4-4B42030BA376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AFC2DB8-B89F-47F8-9B2D-BD8B2FCE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462D101-D822-46AC-8AE4-6A590209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C034-EC1D-4C82-9DBE-3DB6F8E5F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7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77AD9A-388E-42FD-B182-4358EB96899B}"/>
              </a:ext>
            </a:extLst>
          </p:cNvPr>
          <p:cNvSpPr/>
          <p:nvPr/>
        </p:nvSpPr>
        <p:spPr>
          <a:xfrm>
            <a:off x="0" y="4462463"/>
            <a:ext cx="12188825" cy="2395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512124-CC08-4097-AA84-318CD22B3948}"/>
              </a:ext>
            </a:extLst>
          </p:cNvPr>
          <p:cNvSpPr/>
          <p:nvPr/>
        </p:nvSpPr>
        <p:spPr>
          <a:xfrm>
            <a:off x="0" y="4398963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0A76570-0890-4D39-86EE-37435EDD8B7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36825" y="481013"/>
            <a:ext cx="7118350" cy="3567112"/>
            <a:chOff x="-14" y="1412130"/>
            <a:chExt cx="7119737" cy="35669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ABADC1-452D-4A3D-8030-F781910C25F9}"/>
                </a:ext>
              </a:extLst>
            </p:cNvPr>
            <p:cNvSpPr/>
            <p:nvPr userDrawn="1"/>
          </p:nvSpPr>
          <p:spPr>
            <a:xfrm>
              <a:off x="-14" y="1412130"/>
              <a:ext cx="7119737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5E047A2-C889-4D63-A81B-FE2403571E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320" y="2853538"/>
              <a:ext cx="1704921" cy="170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F66B0E60-1C0F-4B6F-8921-6015BA81C7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4"/>
            <a:stretch>
              <a:fillRect/>
            </a:stretch>
          </p:blipFill>
          <p:spPr bwMode="auto">
            <a:xfrm>
              <a:off x="4684056" y="1418667"/>
              <a:ext cx="2435667" cy="27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27C5E60A-7C96-4334-8BD4-4D89985828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>
              <a:fillRect/>
            </a:stretch>
          </p:blipFill>
          <p:spPr bwMode="auto">
            <a:xfrm>
              <a:off x="-14" y="1412130"/>
              <a:ext cx="1732926" cy="198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tIns="0" bIns="0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7D7DDEA-7B3B-4F3C-ADEF-32D9B6DE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E491-AB60-4856-81C0-49915CDD917A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27434222-E3E6-4EBD-BF22-623B5583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4AA3025-8EAD-4E0E-833A-9EAD1147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07D6-2448-4E28-8FFA-37907FEF9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BF2DB-FC88-401E-9F33-88BE8C468CE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0C054-7BC0-4FD4-9687-2ABF94B21932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6777795-A7B3-43E8-89D3-EBF2BB3C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A456A-5DC4-452C-8499-A17CABC56069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AD64EE9-B0DD-4D73-8DD5-FD9B4CAC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46610FB-BFF9-4F01-ABC3-128B092E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97F-127D-413E-A63A-376D2047B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62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5A1F72AF-BF4B-4616-906C-84EBF87028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0C9873-CEB3-4137-9CCE-6165C70CDDEF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43D1FF-5BA3-4B55-AD40-8FAA2247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66E78-0362-49FE-92EB-6D77666380F3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C6E8E1-F5D0-4BF8-9F06-3DF90D27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1AA3B2-1086-43AD-9427-988F7AA7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1ACBE-11EA-45D4-9DB7-224E968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03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C5D6769C-B109-4500-BC90-B624707682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439938E2-E7FE-4EAF-99E8-BB09C5BB8C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CA136F59-2301-4E60-9851-E706F232CE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ED1111-B328-4CA8-8275-22E87632D5B3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1628DC4-B19C-45C2-B579-BB074E74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D5A7C-4808-44BE-AD9B-BEEDFB00F648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4B28AF-40BB-4CB8-A677-B1F0FBF6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5EA75E-B614-4AA8-A2D3-87A1F7DF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2D29D-717A-4767-B3E8-0E0C5BBC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6529-895B-4F77-AA0C-B60B5AE4716F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245D0-E80D-456F-A836-2B08BF8C9B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800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09441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9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/>
          <a:stretch>
            <a:fillRect/>
          </a:stretch>
        </p:blipFill>
        <p:spPr bwMode="auto">
          <a:xfrm>
            <a:off x="2566988" y="6135688"/>
            <a:ext cx="685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>
            <a:fillRect/>
          </a:stretch>
        </p:blipFill>
        <p:spPr bwMode="auto">
          <a:xfrm>
            <a:off x="9999663" y="6278563"/>
            <a:ext cx="571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>
            <a:fillRect/>
          </a:stretch>
        </p:blipFill>
        <p:spPr bwMode="auto">
          <a:xfrm>
            <a:off x="8988425" y="6145213"/>
            <a:ext cx="457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637857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492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163" r="2267" b="-2"/>
          <a:stretch>
            <a:fillRect/>
          </a:stretch>
        </p:blipFill>
        <p:spPr bwMode="auto">
          <a:xfrm>
            <a:off x="0" y="6132513"/>
            <a:ext cx="12192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0F334-EC13-4442-AAA2-15AAAED58F1E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2EDFD-6DF5-4A48-BBBE-AFE60D23C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178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177159"/>
            <a:ext cx="10058400" cy="4691935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B984-F8B9-4A64-82CB-8830DBF26F9D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EA5C8-D4E2-4E20-BFD0-51B4EA9D5D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240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8" descr="A picture containing drawing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2496"/>
          <a:stretch>
            <a:fillRect/>
          </a:stretch>
        </p:blipFill>
        <p:spPr bwMode="auto">
          <a:xfrm>
            <a:off x="1588" y="0"/>
            <a:ext cx="52054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113" y="1972784"/>
            <a:ext cx="9216316" cy="2352328"/>
          </a:xfrm>
        </p:spPr>
        <p:txBody>
          <a:bodyPr/>
          <a:lstStyle>
            <a:lvl1pPr algn="l">
              <a:lnSpc>
                <a:spcPct val="85000"/>
              </a:lnSpc>
              <a:defRPr sz="4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1113" y="4455620"/>
            <a:ext cx="92163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0254-2821-4FB6-884E-E200084776E9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170BC-4CF8-429F-B655-DD4C7574EA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66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0326D-CF1C-4107-8E6D-3E6094DB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/>
        </p:blipFill>
        <p:spPr>
          <a:xfrm>
            <a:off x="0" y="459676"/>
            <a:ext cx="12192000" cy="1023644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65" y="480844"/>
            <a:ext cx="800100" cy="8001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61" y="683466"/>
            <a:ext cx="685800" cy="685800"/>
          </a:xfrm>
          <a:prstGeom prst="rect">
            <a:avLst/>
          </a:prstGeom>
        </p:spPr>
      </p:pic>
      <p:pic>
        <p:nvPicPr>
          <p:cNvPr id="14" name="Picture 13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4DCE4C-3567-4952-91FC-0EEB5C44EF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53" y="517399"/>
            <a:ext cx="457200" cy="457200"/>
          </a:xfrm>
          <a:prstGeom prst="rect">
            <a:avLst/>
          </a:prstGeom>
        </p:spPr>
      </p:pic>
      <p:pic>
        <p:nvPicPr>
          <p:cNvPr id="15" name="Picture 14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CCA01CC5-3504-47E6-BB3A-83CD21AA38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12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3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-2365" r="17996"/>
          <a:stretch>
            <a:fillRect/>
          </a:stretch>
        </p:blipFill>
        <p:spPr bwMode="auto">
          <a:xfrm>
            <a:off x="0" y="460375"/>
            <a:ext cx="12192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101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5" y="6842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517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12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E8766-644A-4A96-B4C2-7D1391483DC4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9E48D-1972-418A-B40B-7BDB8BE71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556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 userDrawn="1"/>
        </p:nvSpPr>
        <p:spPr>
          <a:xfrm>
            <a:off x="1588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" name="Picture 9" descr="A close up of a logo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1" b="24146"/>
          <a:stretch>
            <a:fillRect/>
          </a:stretch>
        </p:blipFill>
        <p:spPr bwMode="auto">
          <a:xfrm>
            <a:off x="-1588" y="0"/>
            <a:ext cx="1219200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788" y="4889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/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4D2F-78E2-42B1-9B5C-5F270571FE53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245E8-430F-48AC-A9BE-D10E7B913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714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457200" y="228600"/>
            <a:ext cx="3225800" cy="1979613"/>
            <a:chOff x="457200" y="228600"/>
            <a:chExt cx="3226067" cy="1980337"/>
          </a:xfrm>
        </p:grpSpPr>
        <p:sp>
          <p:nvSpPr>
            <p:cNvPr id="8" name="Rectangle 7"/>
            <p:cNvSpPr/>
            <p:nvPr userDrawn="1"/>
          </p:nvSpPr>
          <p:spPr>
            <a:xfrm>
              <a:off x="457200" y="228600"/>
              <a:ext cx="3200665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655" y="228600"/>
              <a:ext cx="1697612" cy="169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7" b="23369"/>
            <a:stretch>
              <a:fillRect/>
            </a:stretch>
          </p:blipFill>
          <p:spPr bwMode="auto">
            <a:xfrm>
              <a:off x="457200" y="1302578"/>
              <a:ext cx="764227" cy="90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CA90604-EB4C-4F45-948E-9E3562F12281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rgbClr val="505046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05046"/>
                </a:solidFill>
              </a:defRPr>
            </a:lvl1pPr>
          </a:lstStyle>
          <a:p>
            <a:fld id="{428C9D29-3114-44F7-AAD3-BB407E80B2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01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3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88825" cy="4978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393825"/>
            <a:ext cx="29178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4"/>
          <a:stretch>
            <a:fillRect/>
          </a:stretch>
        </p:blipFill>
        <p:spPr bwMode="auto">
          <a:xfrm>
            <a:off x="8018463" y="-33338"/>
            <a:ext cx="4170362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>
            <a:fillRect/>
          </a:stretch>
        </p:blipFill>
        <p:spPr bwMode="auto">
          <a:xfrm>
            <a:off x="0" y="0"/>
            <a:ext cx="29670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2C71-1E7A-4748-9D4A-574F7C3A476F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8615-6281-4DDB-8DDA-F22AAF0B64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0765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62463"/>
            <a:ext cx="12188825" cy="2395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398963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2536825" y="481013"/>
            <a:ext cx="7118350" cy="3567112"/>
            <a:chOff x="-14" y="1412130"/>
            <a:chExt cx="7119737" cy="3566953"/>
          </a:xfrm>
        </p:grpSpPr>
        <p:sp>
          <p:nvSpPr>
            <p:cNvPr id="8" name="Rectangle 7"/>
            <p:cNvSpPr/>
            <p:nvPr userDrawn="1"/>
          </p:nvSpPr>
          <p:spPr>
            <a:xfrm>
              <a:off x="-14" y="1412130"/>
              <a:ext cx="7119737" cy="35669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320" y="2853538"/>
              <a:ext cx="1704921" cy="170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A picture containing cake, flower, holding, food&#10;&#10;Description automatically generated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5" r="17834"/>
            <a:stretch>
              <a:fillRect/>
            </a:stretch>
          </p:blipFill>
          <p:spPr bwMode="auto">
            <a:xfrm>
              <a:off x="4684056" y="1418667"/>
              <a:ext cx="2435667" cy="27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A picture containing cake, flower, holding, food&#10;&#10;Description automatically generated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2" t="14839"/>
            <a:stretch>
              <a:fillRect/>
            </a:stretch>
          </p:blipFill>
          <p:spPr bwMode="auto">
            <a:xfrm>
              <a:off x="-14" y="1412130"/>
              <a:ext cx="1732926" cy="198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662"/>
            <a:ext cx="10113264" cy="822960"/>
          </a:xfrm>
        </p:spPr>
        <p:txBody>
          <a:bodyPr tIns="0" bIns="0">
            <a:no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514630"/>
            <a:ext cx="10113264" cy="945155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EE64-B959-488F-ACEA-0D6D344FE226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F941F-4727-4343-890E-038267391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449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57ED-5090-4336-8B4C-959BDB284C5E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F269E-D3BB-434D-89B0-6AFCDA84E3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5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53482"/>
            <a:ext cx="4937760" cy="45343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3482"/>
            <a:ext cx="4937760" cy="4534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4381-CAAA-4148-A370-16DCDBDB4E08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AF410-932C-4341-A2D8-C62E676587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040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 picture containing cake, flower, holding, food&#10;&#10;Description automatically generat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3337"/>
            <a:ext cx="4937760" cy="4625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3337"/>
            <a:ext cx="4937760" cy="46257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836B4-C01D-4A84-8190-E1375BFAEB6B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F6431-49A4-48F0-90A0-B79C049AF5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7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68F1DC-4D2E-F84C-BC47-AD5FFFDC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308" y="5797644"/>
            <a:ext cx="1047882" cy="672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035" y="3878497"/>
            <a:ext cx="9144000" cy="1466555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lnSpc>
                <a:spcPct val="80000"/>
              </a:lnSpc>
              <a:defRPr lang="en-US" sz="6353" cap="all" baseline="0">
                <a:solidFill>
                  <a:schemeClr val="bg1"/>
                </a:solidFill>
                <a:latin typeface="+mj-lt"/>
                <a:ea typeface="Fira Sans" pitchFamily="2" charset="0"/>
                <a:cs typeface="Kohinoor Devanagari" panose="02000000000000000000" pitchFamily="2" charset="77"/>
              </a:defRPr>
            </a:lvl1pPr>
          </a:lstStyle>
          <a:p>
            <a:pPr marL="0" lvl="0" defTabSz="806867">
              <a:lnSpc>
                <a:spcPts val="5683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035" y="5265176"/>
            <a:ext cx="9144000" cy="434543"/>
          </a:xfrm>
        </p:spPr>
        <p:txBody>
          <a:bodyPr wrap="square" lIns="0" rIns="0">
            <a:spAutoFit/>
          </a:bodyPr>
          <a:lstStyle>
            <a:lvl1pPr marL="0" indent="0">
              <a:buNone/>
              <a:defRPr lang="en-US" sz="2471" b="0" cap="all" baseline="0">
                <a:solidFill>
                  <a:schemeClr val="bg1"/>
                </a:solidFill>
                <a:latin typeface="+mn-lt"/>
                <a:ea typeface="Fira Sans" pitchFamily="2" charset="0"/>
                <a:cs typeface="Kohinoor Devanagari Medium" panose="02000000000000000000" pitchFamily="2" charset="77"/>
              </a:defRPr>
            </a:lvl1pPr>
          </a:lstStyle>
          <a:p>
            <a:pPr marL="0" lvl="0" defTabSz="806867"/>
            <a:r>
              <a:rPr lang="en-US"/>
              <a:t>Click to edit Master subtitle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6035" y="5929634"/>
            <a:ext cx="2552943" cy="312265"/>
          </a:xfrm>
        </p:spPr>
        <p:txBody>
          <a:bodyPr vert="horz" wrap="none" lIns="0" tIns="45720" rIns="0" bIns="45720" rtlCol="0" anchor="ctr">
            <a:spAutoFit/>
          </a:bodyPr>
          <a:lstStyle>
            <a:lvl1pPr marL="0" indent="0">
              <a:buNone/>
              <a:defRPr lang="en-US" sz="1588" b="0" smtClean="0">
                <a:solidFill>
                  <a:schemeClr val="bg1"/>
                </a:solidFill>
                <a:latin typeface="+mn-lt"/>
                <a:ea typeface="Fira Sans" pitchFamily="2" charset="0"/>
                <a:cs typeface="Kohinoor Devanagari" panose="02000000000000000000" pitchFamily="2" charset="77"/>
              </a:defRPr>
            </a:lvl1pPr>
            <a:lvl2pPr>
              <a:defRPr lang="en-US" sz="1588" smtClean="0">
                <a:solidFill>
                  <a:schemeClr val="tx1"/>
                </a:solidFill>
              </a:defRPr>
            </a:lvl2pPr>
            <a:lvl3pPr>
              <a:defRPr lang="en-US" sz="1588" smtClean="0">
                <a:solidFill>
                  <a:schemeClr val="tx1"/>
                </a:solidFill>
              </a:defRPr>
            </a:lvl3pPr>
            <a:lvl4pPr>
              <a:defRPr lang="en-US" sz="1588" smtClean="0">
                <a:solidFill>
                  <a:schemeClr val="tx1"/>
                </a:solidFill>
              </a:defRPr>
            </a:lvl4pPr>
            <a:lvl5pPr>
              <a:defRPr lang="en-US" sz="1588">
                <a:solidFill>
                  <a:schemeClr val="tx1"/>
                </a:solidFill>
              </a:defRPr>
            </a:lvl5pPr>
          </a:lstStyle>
          <a:p>
            <a:pPr marL="0" lvl="0" defTabSz="806867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483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070" y="2420933"/>
            <a:ext cx="9144000" cy="144836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ctr">
              <a:lnSpc>
                <a:spcPct val="80000"/>
              </a:lnSpc>
              <a:defRPr lang="en-US" sz="6353" cap="all" baseline="0">
                <a:solidFill>
                  <a:schemeClr val="accent1"/>
                </a:solidFill>
                <a:latin typeface="+mj-lt"/>
                <a:ea typeface="Fira Sans" pitchFamily="2" charset="0"/>
                <a:cs typeface="Kohinoor Devanagari" panose="02000000000000000000" pitchFamily="2" charset="77"/>
              </a:defRPr>
            </a:lvl1pPr>
          </a:lstStyle>
          <a:p>
            <a:pPr marL="0" lvl="0" defTabSz="806867">
              <a:lnSpc>
                <a:spcPts val="5683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2070" y="3865897"/>
            <a:ext cx="9144000" cy="434543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lang="en-US" sz="2471" b="0" cap="all" baseline="0">
                <a:solidFill>
                  <a:schemeClr val="accent2"/>
                </a:solidFill>
                <a:latin typeface="+mn-lt"/>
                <a:ea typeface="Fira Sans" pitchFamily="2" charset="0"/>
                <a:cs typeface="Kohinoor Devanagari Medium" panose="02000000000000000000" pitchFamily="2" charset="77"/>
              </a:defRPr>
            </a:lvl1pPr>
          </a:lstStyle>
          <a:p>
            <a:pPr marL="0" lvl="0" defTabSz="806867"/>
            <a:r>
              <a:rPr lang="en-US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4ADEE-96E5-0F46-AB85-4A37E3326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070" y="5792300"/>
            <a:ext cx="1053426" cy="680735"/>
          </a:xfrm>
          <a:prstGeom prst="rect">
            <a:avLst/>
          </a:prstGeom>
        </p:spPr>
      </p:pic>
      <p:sp>
        <p:nvSpPr>
          <p:cNvPr id="15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755264" y="4884788"/>
            <a:ext cx="2737608" cy="312265"/>
          </a:xfr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>
              <a:buNone/>
              <a:defRPr lang="en-US" sz="1588" b="0" smtClean="0">
                <a:solidFill>
                  <a:schemeClr val="accent2"/>
                </a:solidFill>
                <a:latin typeface="+mn-lt"/>
                <a:ea typeface="Fira Sans" pitchFamily="2" charset="0"/>
                <a:cs typeface="Kohinoor Devanagari" panose="02000000000000000000" pitchFamily="2" charset="77"/>
              </a:defRPr>
            </a:lvl1pPr>
            <a:lvl2pPr>
              <a:defRPr lang="en-US" sz="1588" smtClean="0">
                <a:solidFill>
                  <a:schemeClr val="tx1"/>
                </a:solidFill>
              </a:defRPr>
            </a:lvl2pPr>
            <a:lvl3pPr>
              <a:defRPr lang="en-US" sz="1588" smtClean="0">
                <a:solidFill>
                  <a:schemeClr val="tx1"/>
                </a:solidFill>
              </a:defRPr>
            </a:lvl3pPr>
            <a:lvl4pPr>
              <a:defRPr lang="en-US" sz="1588" smtClean="0">
                <a:solidFill>
                  <a:schemeClr val="tx1"/>
                </a:solidFill>
              </a:defRPr>
            </a:lvl4pPr>
            <a:lvl5pPr>
              <a:defRPr lang="en-US" sz="1588">
                <a:solidFill>
                  <a:schemeClr val="tx1"/>
                </a:solidFill>
              </a:defRPr>
            </a:lvl5pPr>
          </a:lstStyle>
          <a:p>
            <a:pPr marL="0" lvl="0" defTabSz="806867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73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29862"/>
            <a:ext cx="10058400" cy="2195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69F628-0F9E-4E82-B005-4C0A55F63AED}"/>
              </a:ext>
            </a:extLst>
          </p:cNvPr>
          <p:cNvSpPr/>
          <p:nvPr userDrawn="1"/>
        </p:nvSpPr>
        <p:spPr>
          <a:xfrm>
            <a:off x="1588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B129873-69E7-4D1D-8C32-696A6621B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2" b="24145"/>
          <a:stretch/>
        </p:blipFill>
        <p:spPr>
          <a:xfrm>
            <a:off x="-1587" y="0"/>
            <a:ext cx="12192000" cy="2129863"/>
          </a:xfrm>
          <a:prstGeom prst="rect">
            <a:avLst/>
          </a:prstGeom>
        </p:spPr>
      </p:pic>
      <p:pic>
        <p:nvPicPr>
          <p:cNvPr id="13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CD2DFE0-592B-4B28-95EC-2D94792A7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" y="488444"/>
            <a:ext cx="1028700" cy="1028700"/>
          </a:xfrm>
          <a:prstGeom prst="rect">
            <a:avLst/>
          </a:prstGeom>
        </p:spPr>
      </p:pic>
      <p:pic>
        <p:nvPicPr>
          <p:cNvPr id="17" name="Picture 16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F57A8FFA-D3DB-4D51-BD47-C01ED4650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1" y="488444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3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035" y="3896692"/>
            <a:ext cx="9144000" cy="144836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80000"/>
              </a:lnSpc>
              <a:defRPr lang="en-US" sz="6353" cap="all" baseline="0">
                <a:solidFill>
                  <a:schemeClr val="accent1"/>
                </a:solidFill>
                <a:latin typeface="+mj-lt"/>
                <a:ea typeface="Fira Sans" pitchFamily="2" charset="0"/>
                <a:cs typeface="Kohinoor Devanagari" panose="02000000000000000000" pitchFamily="2" charset="77"/>
              </a:defRPr>
            </a:lvl1pPr>
          </a:lstStyle>
          <a:p>
            <a:pPr marL="0" lvl="0" defTabSz="806867">
              <a:lnSpc>
                <a:spcPts val="5683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035" y="5265176"/>
            <a:ext cx="9144000" cy="434543"/>
          </a:xfrm>
        </p:spPr>
        <p:txBody>
          <a:bodyPr wrap="square" lIns="0" rIns="0">
            <a:spAutoFit/>
          </a:bodyPr>
          <a:lstStyle>
            <a:lvl1pPr marL="0" indent="0">
              <a:buNone/>
              <a:defRPr lang="en-US" sz="2471" b="0" cap="all" baseline="0">
                <a:solidFill>
                  <a:schemeClr val="bg1"/>
                </a:solidFill>
                <a:latin typeface="+mn-lt"/>
                <a:ea typeface="Fira Sans" pitchFamily="2" charset="0"/>
                <a:cs typeface="Kohinoor Devanagari Medium" panose="02000000000000000000" pitchFamily="2" charset="77"/>
              </a:defRPr>
            </a:lvl1pPr>
          </a:lstStyle>
          <a:p>
            <a:pPr marL="0" lvl="0" defTabSz="806867"/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90BD4-4C67-2443-A3D2-67C3D0F19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17" y="5793258"/>
            <a:ext cx="1079062" cy="694948"/>
          </a:xfrm>
          <a:prstGeom prst="rect">
            <a:avLst/>
          </a:prstGeom>
        </p:spPr>
      </p:pic>
      <p:sp>
        <p:nvSpPr>
          <p:cNvPr id="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6035" y="5929634"/>
            <a:ext cx="2552943" cy="312265"/>
          </a:xfrm>
        </p:spPr>
        <p:txBody>
          <a:bodyPr vert="horz" wrap="none" lIns="0" tIns="45720" rIns="0" bIns="45720" rtlCol="0" anchor="ctr">
            <a:spAutoFit/>
          </a:bodyPr>
          <a:lstStyle>
            <a:lvl1pPr marL="0" indent="0">
              <a:buNone/>
              <a:defRPr lang="en-US" sz="1588" b="0" smtClean="0">
                <a:solidFill>
                  <a:schemeClr val="bg1"/>
                </a:solidFill>
                <a:latin typeface="+mn-lt"/>
                <a:ea typeface="Fira Sans" pitchFamily="2" charset="0"/>
                <a:cs typeface="Kohinoor Devanagari" panose="02000000000000000000" pitchFamily="2" charset="77"/>
              </a:defRPr>
            </a:lvl1pPr>
            <a:lvl2pPr>
              <a:defRPr lang="en-US" sz="1588" smtClean="0">
                <a:solidFill>
                  <a:schemeClr val="tx1"/>
                </a:solidFill>
              </a:defRPr>
            </a:lvl2pPr>
            <a:lvl3pPr>
              <a:defRPr lang="en-US" sz="1588" smtClean="0">
                <a:solidFill>
                  <a:schemeClr val="tx1"/>
                </a:solidFill>
              </a:defRPr>
            </a:lvl3pPr>
            <a:lvl4pPr>
              <a:defRPr lang="en-US" sz="1588" smtClean="0">
                <a:solidFill>
                  <a:schemeClr val="tx1"/>
                </a:solidFill>
              </a:defRPr>
            </a:lvl4pPr>
            <a:lvl5pPr>
              <a:defRPr lang="en-US" sz="1588">
                <a:solidFill>
                  <a:schemeClr val="tx1"/>
                </a:solidFill>
              </a:defRPr>
            </a:lvl5pPr>
          </a:lstStyle>
          <a:p>
            <a:pPr marL="0" lvl="0" defTabSz="806867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998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02257"/>
            <a:ext cx="10515600" cy="1325563"/>
          </a:xfrm>
        </p:spPr>
        <p:txBody>
          <a:bodyPr/>
          <a:lstStyle>
            <a:lvl1pPr>
              <a:defRPr sz="4236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2019" y="2143455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1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8532" y="2141199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B7DCC3-073F-EA47-B093-B37F41E85CD0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1252107"/>
            <a:ext cx="3516921" cy="0"/>
          </a:xfrm>
          <a:prstGeom prst="line">
            <a:avLst/>
          </a:prstGeom>
          <a:ln w="41275">
            <a:solidFill>
              <a:srgbClr val="F161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133684" y="2143455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2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14"/>
          </p:nvPr>
        </p:nvSpPr>
        <p:spPr>
          <a:xfrm>
            <a:off x="4980197" y="2141199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962201" y="2143455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1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half" idx="16"/>
          </p:nvPr>
        </p:nvSpPr>
        <p:spPr>
          <a:xfrm>
            <a:off x="8808714" y="2141199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92019" y="3536173"/>
            <a:ext cx="791030" cy="644122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2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2" name="Content Placeholder 3"/>
          <p:cNvSpPr>
            <a:spLocks noGrp="1"/>
          </p:cNvSpPr>
          <p:nvPr>
            <p:ph sz="half" idx="18"/>
          </p:nvPr>
        </p:nvSpPr>
        <p:spPr>
          <a:xfrm>
            <a:off x="1138532" y="3538428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133684" y="3536173"/>
            <a:ext cx="791030" cy="644122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1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Content Placeholder 3"/>
          <p:cNvSpPr>
            <a:spLocks noGrp="1"/>
          </p:cNvSpPr>
          <p:nvPr>
            <p:ph sz="half" idx="20"/>
          </p:nvPr>
        </p:nvSpPr>
        <p:spPr>
          <a:xfrm>
            <a:off x="4980197" y="3538428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62201" y="3536173"/>
            <a:ext cx="791030" cy="644122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2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half" idx="22"/>
          </p:nvPr>
        </p:nvSpPr>
        <p:spPr>
          <a:xfrm>
            <a:off x="8808714" y="3538428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92019" y="4935657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1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4" name="Content Placeholder 3"/>
          <p:cNvSpPr>
            <a:spLocks noGrp="1"/>
          </p:cNvSpPr>
          <p:nvPr>
            <p:ph sz="half" idx="24"/>
          </p:nvPr>
        </p:nvSpPr>
        <p:spPr>
          <a:xfrm>
            <a:off x="1138532" y="4933402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133684" y="4935657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2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6" name="Content Placeholder 3"/>
          <p:cNvSpPr>
            <a:spLocks noGrp="1"/>
          </p:cNvSpPr>
          <p:nvPr>
            <p:ph sz="half" idx="26"/>
          </p:nvPr>
        </p:nvSpPr>
        <p:spPr>
          <a:xfrm>
            <a:off x="4980197" y="4933402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62201" y="4935657"/>
            <a:ext cx="791030" cy="639611"/>
          </a:xfrm>
        </p:spPr>
        <p:txBody>
          <a:bodyPr lIns="0" rIns="0" anchor="b"/>
          <a:lstStyle>
            <a:lvl1pPr marL="0" indent="0" algn="r">
              <a:buNone/>
              <a:defRPr sz="4236" b="1">
                <a:solidFill>
                  <a:schemeClr val="accent1"/>
                </a:solidFill>
              </a:defRPr>
            </a:lvl1pPr>
            <a:lvl2pPr marL="393347" indent="0">
              <a:buNone/>
              <a:defRPr sz="1721" b="1"/>
            </a:lvl2pPr>
            <a:lvl3pPr marL="786695" indent="0">
              <a:buNone/>
              <a:defRPr sz="1549" b="1"/>
            </a:lvl3pPr>
            <a:lvl4pPr marL="1180042" indent="0">
              <a:buNone/>
              <a:defRPr sz="1377" b="1"/>
            </a:lvl4pPr>
            <a:lvl5pPr marL="1573390" indent="0">
              <a:buNone/>
              <a:defRPr sz="1377" b="1"/>
            </a:lvl5pPr>
            <a:lvl6pPr marL="1966737" indent="0">
              <a:buNone/>
              <a:defRPr sz="1377" b="1"/>
            </a:lvl6pPr>
            <a:lvl7pPr marL="2360085" indent="0">
              <a:buNone/>
              <a:defRPr sz="1377" b="1"/>
            </a:lvl7pPr>
            <a:lvl8pPr marL="2753432" indent="0">
              <a:buNone/>
              <a:defRPr sz="1377" b="1"/>
            </a:lvl8pPr>
            <a:lvl9pPr marL="3146780" indent="0">
              <a:buNone/>
              <a:defRPr sz="1377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8" name="Content Placeholder 3"/>
          <p:cNvSpPr>
            <a:spLocks noGrp="1"/>
          </p:cNvSpPr>
          <p:nvPr>
            <p:ph sz="half" idx="28"/>
          </p:nvPr>
        </p:nvSpPr>
        <p:spPr>
          <a:xfrm>
            <a:off x="8808714" y="4933402"/>
            <a:ext cx="2378392" cy="641867"/>
          </a:xfrm>
        </p:spPr>
        <p:txBody>
          <a:bodyPr anchor="ctr" anchorCtr="0"/>
          <a:lstStyle>
            <a:lvl1pPr marL="0" indent="0">
              <a:buNone/>
              <a:defRPr sz="1412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2290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4" y="1805748"/>
            <a:ext cx="11475787" cy="4550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11475787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081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4" y="1805748"/>
            <a:ext cx="5428369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11475787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372862" y="1805748"/>
            <a:ext cx="5428369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358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ft Panel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E0F5A5-1E6F-024A-A644-FA179367309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45" y="501650"/>
            <a:ext cx="5289453" cy="3328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4" y="1805748"/>
            <a:ext cx="5428369" cy="4550602"/>
          </a:xfrm>
        </p:spPr>
        <p:txBody>
          <a:bodyPr/>
          <a:lstStyle>
            <a:lvl1pPr>
              <a:defRPr sz="2118">
                <a:solidFill>
                  <a:schemeClr val="bg1"/>
                </a:solidFill>
              </a:defRPr>
            </a:lvl1pPr>
            <a:lvl2pPr>
              <a:defRPr sz="1588">
                <a:solidFill>
                  <a:schemeClr val="bg2"/>
                </a:solidFill>
              </a:defRPr>
            </a:lvl2pPr>
            <a:lvl3pPr>
              <a:defRPr sz="1412">
                <a:solidFill>
                  <a:schemeClr val="bg2"/>
                </a:solidFill>
              </a:defRPr>
            </a:lvl3pPr>
            <a:lvl4pPr>
              <a:defRPr sz="1235">
                <a:solidFill>
                  <a:schemeClr val="bg2"/>
                </a:solidFill>
              </a:defRPr>
            </a:lvl4pPr>
            <a:lvl5pPr>
              <a:defRPr sz="15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5" y="799980"/>
            <a:ext cx="5289453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6372862" y="501651"/>
            <a:ext cx="5428369" cy="5854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842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nel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641F31-E58C-8A46-A14F-C266C71BA2B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44" y="365126"/>
            <a:ext cx="5338172" cy="3328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4" y="1805748"/>
            <a:ext cx="5428369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5338172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D361C5-9E6A-DD4D-980F-1B3F480AE0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01463" y="663456"/>
            <a:ext cx="5068332" cy="5692894"/>
          </a:xfrm>
        </p:spPr>
        <p:txBody>
          <a:bodyPr/>
          <a:lstStyle>
            <a:lvl1pPr>
              <a:defRPr sz="2118">
                <a:solidFill>
                  <a:schemeClr val="bg1"/>
                </a:solidFill>
              </a:defRPr>
            </a:lvl1pPr>
            <a:lvl2pPr>
              <a:defRPr sz="1588">
                <a:solidFill>
                  <a:schemeClr val="bg2"/>
                </a:solidFill>
              </a:defRPr>
            </a:lvl2pPr>
            <a:lvl3pPr>
              <a:defRPr sz="1412">
                <a:solidFill>
                  <a:schemeClr val="bg2"/>
                </a:solidFill>
              </a:defRPr>
            </a:lvl3pPr>
            <a:lvl4pPr>
              <a:defRPr sz="1235">
                <a:solidFill>
                  <a:schemeClr val="bg2"/>
                </a:solidFill>
              </a:defRPr>
            </a:lvl4pPr>
            <a:lvl5pPr>
              <a:defRPr sz="15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5776D-CF68-B347-8F24-2FF469B111AB}"/>
              </a:ext>
            </a:extLst>
          </p:cNvPr>
          <p:cNvSpPr txBox="1"/>
          <p:nvPr userDrawn="1"/>
        </p:nvSpPr>
        <p:spPr>
          <a:xfrm>
            <a:off x="11389621" y="6477065"/>
            <a:ext cx="411610" cy="244411"/>
          </a:xfrm>
          <a:prstGeom prst="rect">
            <a:avLst/>
          </a:prstGeom>
        </p:spPr>
        <p:txBody>
          <a:bodyPr vert="horz" lIns="0" tIns="40341" rIns="0" bIns="40341" rtlCol="0" anchor="b" anchorCtr="0"/>
          <a:lstStyle>
            <a:defPPr>
              <a:defRPr lang="en-US"/>
            </a:defPPr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fld id="{6DA63A7A-63E9-3343-A9D2-1E86FF3B03C5}" type="slidenum">
              <a:rPr lang="en-US" sz="1059" noProof="0" smtClean="0">
                <a:solidFill>
                  <a:schemeClr val="accent4"/>
                </a:solidFill>
              </a:rPr>
              <a:pPr lvl="0"/>
              <a:t>‹#›</a:t>
            </a:fld>
            <a:endParaRPr lang="en-US" sz="1059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84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5" y="1805748"/>
            <a:ext cx="3517746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11475787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304465" y="1805748"/>
            <a:ext cx="3517746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8283485" y="1805748"/>
            <a:ext cx="3517746" cy="4550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95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45" y="1805748"/>
            <a:ext cx="2650738" cy="4550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11475787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3267127" y="1805748"/>
            <a:ext cx="2650738" cy="4550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6208809" y="1805748"/>
            <a:ext cx="2650738" cy="4550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9150493" y="1805748"/>
            <a:ext cx="2650738" cy="45506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445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325444" y="663456"/>
            <a:ext cx="11475787" cy="311831"/>
          </a:xfr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939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25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351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1148"/>
            <a:ext cx="3200400" cy="15940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505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5050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505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E4F2AD-BF1C-406C-AD45-D70ECB6C147D}"/>
              </a:ext>
            </a:extLst>
          </p:cNvPr>
          <p:cNvGrpSpPr/>
          <p:nvPr userDrawn="1"/>
        </p:nvGrpSpPr>
        <p:grpSpPr>
          <a:xfrm>
            <a:off x="457200" y="228600"/>
            <a:ext cx="3226067" cy="1980337"/>
            <a:chOff x="457200" y="228600"/>
            <a:chExt cx="3226067" cy="19803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71938D-D91C-4BB8-80EF-F0EAC0C4F35D}"/>
                </a:ext>
              </a:extLst>
            </p:cNvPr>
            <p:cNvSpPr/>
            <p:nvPr userDrawn="1"/>
          </p:nvSpPr>
          <p:spPr>
            <a:xfrm>
              <a:off x="457200" y="228600"/>
              <a:ext cx="3200400" cy="19803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6F5BF8-9CFC-4A1F-B91B-9ABFC2660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655" y="228600"/>
              <a:ext cx="1697612" cy="1697612"/>
            </a:xfrm>
            <a:prstGeom prst="rect">
              <a:avLst/>
            </a:prstGeom>
          </p:spPr>
        </p:pic>
        <p:pic>
          <p:nvPicPr>
            <p:cNvPr id="14" name="Picture 13" descr="A picture containing cake, flower, holding, food&#10;&#10;Description automatically generated">
              <a:extLst>
                <a:ext uri="{FF2B5EF4-FFF2-40B4-BE49-F238E27FC236}">
                  <a16:creationId xmlns:a16="http://schemas.microsoft.com/office/drawing/2014/main" id="{6D46820D-3C0C-484C-80B9-EC9E4DFB59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6" b="23369"/>
            <a:stretch/>
          </p:blipFill>
          <p:spPr>
            <a:xfrm>
              <a:off x="457200" y="1302578"/>
              <a:ext cx="764227" cy="906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8366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2090348" y="1115482"/>
            <a:ext cx="2404071" cy="201699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38118" y="1115482"/>
            <a:ext cx="2404071" cy="201699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17609" y="3256104"/>
            <a:ext cx="5149547" cy="299677"/>
          </a:xfrm>
        </p:spPr>
        <p:txBody>
          <a:bodyPr/>
          <a:lstStyle>
            <a:lvl1pPr algn="ctr">
              <a:defRPr sz="158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17609" y="3505200"/>
            <a:ext cx="5149547" cy="299677"/>
          </a:xfrm>
        </p:spPr>
        <p:txBody>
          <a:bodyPr/>
          <a:lstStyle>
            <a:lvl1pPr algn="ctr">
              <a:defRPr sz="1235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17609" y="3804877"/>
            <a:ext cx="5149547" cy="2551474"/>
          </a:xfrm>
        </p:spPr>
        <p:txBody>
          <a:bodyPr/>
          <a:lstStyle>
            <a:lvl1pPr algn="l">
              <a:spcBef>
                <a:spcPts val="860"/>
              </a:spcBef>
              <a:defRPr sz="1059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80" y="3256104"/>
            <a:ext cx="5149547" cy="299677"/>
          </a:xfrm>
        </p:spPr>
        <p:txBody>
          <a:bodyPr/>
          <a:lstStyle>
            <a:lvl1pPr algn="ctr">
              <a:defRPr sz="158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265380" y="3505200"/>
            <a:ext cx="5149547" cy="299677"/>
          </a:xfrm>
        </p:spPr>
        <p:txBody>
          <a:bodyPr/>
          <a:lstStyle>
            <a:lvl1pPr algn="ctr">
              <a:defRPr sz="1235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265380" y="3804877"/>
            <a:ext cx="5149547" cy="2551474"/>
          </a:xfrm>
        </p:spPr>
        <p:txBody>
          <a:bodyPr/>
          <a:lstStyle>
            <a:lvl1pPr algn="l">
              <a:spcBef>
                <a:spcPts val="860"/>
              </a:spcBef>
              <a:defRPr sz="1059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3660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168359" y="1052419"/>
            <a:ext cx="2066576" cy="173384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30049" y="1052419"/>
            <a:ext cx="2066576" cy="173384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8890849" y="1052419"/>
            <a:ext cx="2066576" cy="173384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2675" y="2954869"/>
            <a:ext cx="3519725" cy="193186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42675" y="3148055"/>
            <a:ext cx="3519725" cy="193186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42675" y="3394487"/>
            <a:ext cx="3519725" cy="2905954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4303475" y="2954869"/>
            <a:ext cx="3519725" cy="193186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4303475" y="3148055"/>
            <a:ext cx="3519725" cy="193186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4303475" y="3394487"/>
            <a:ext cx="3519725" cy="2905954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8164275" y="2954869"/>
            <a:ext cx="3519725" cy="193186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8164275" y="3148055"/>
            <a:ext cx="3519725" cy="193186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2"/>
          </p:nvPr>
        </p:nvSpPr>
        <p:spPr>
          <a:xfrm>
            <a:off x="8164275" y="3394487"/>
            <a:ext cx="3519725" cy="2905954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8708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82283" y="1146077"/>
            <a:ext cx="1727090" cy="152969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3723964" y="1146077"/>
            <a:ext cx="1727090" cy="152969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42"/>
          </p:nvPr>
        </p:nvSpPr>
        <p:spPr>
          <a:xfrm>
            <a:off x="6665650" y="1146077"/>
            <a:ext cx="1727090" cy="152969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9607331" y="1146077"/>
            <a:ext cx="1727090" cy="152969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5444" y="2853586"/>
            <a:ext cx="2648868" cy="208438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325444" y="3031402"/>
            <a:ext cx="2648868" cy="208438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325444" y="3285459"/>
            <a:ext cx="2648868" cy="2999611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3272960" y="2853586"/>
            <a:ext cx="2648868" cy="208438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3272960" y="3031402"/>
            <a:ext cx="2648868" cy="208438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/>
          </p:nvPr>
        </p:nvSpPr>
        <p:spPr>
          <a:xfrm>
            <a:off x="3267750" y="3285459"/>
            <a:ext cx="2659287" cy="2999611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6204847" y="2853586"/>
            <a:ext cx="2648868" cy="208438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6204847" y="3031402"/>
            <a:ext cx="2648868" cy="208438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/>
          </p:nvPr>
        </p:nvSpPr>
        <p:spPr>
          <a:xfrm>
            <a:off x="6199639" y="3285459"/>
            <a:ext cx="2659287" cy="2999611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54" hasCustomPrompt="1"/>
          </p:nvPr>
        </p:nvSpPr>
        <p:spPr>
          <a:xfrm>
            <a:off x="9152363" y="2853586"/>
            <a:ext cx="2648868" cy="208438"/>
          </a:xfrm>
        </p:spPr>
        <p:txBody>
          <a:bodyPr/>
          <a:lstStyle>
            <a:lvl1pPr algn="ctr">
              <a:defRPr sz="1412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55" hasCustomPrompt="1"/>
          </p:nvPr>
        </p:nvSpPr>
        <p:spPr>
          <a:xfrm>
            <a:off x="9152363" y="3031402"/>
            <a:ext cx="2648868" cy="208438"/>
          </a:xfrm>
        </p:spPr>
        <p:txBody>
          <a:bodyPr/>
          <a:lstStyle>
            <a:lvl1pPr algn="ctr">
              <a:defRPr sz="1059" b="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56"/>
          </p:nvPr>
        </p:nvSpPr>
        <p:spPr>
          <a:xfrm>
            <a:off x="9152363" y="3285459"/>
            <a:ext cx="2648868" cy="2999611"/>
          </a:xfrm>
        </p:spPr>
        <p:txBody>
          <a:bodyPr/>
          <a:lstStyle>
            <a:lvl1pPr algn="l">
              <a:spcBef>
                <a:spcPts val="860"/>
              </a:spcBef>
              <a:defRPr sz="971" b="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124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082057" y="1207331"/>
            <a:ext cx="1127541" cy="9986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4023738" y="1207331"/>
            <a:ext cx="1127541" cy="9986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42"/>
          </p:nvPr>
        </p:nvSpPr>
        <p:spPr>
          <a:xfrm>
            <a:off x="9907105" y="1207331"/>
            <a:ext cx="1127541" cy="9986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6975218" y="1207331"/>
            <a:ext cx="1127541" cy="9986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5444" y="2283133"/>
            <a:ext cx="2648868" cy="208438"/>
          </a:xfrm>
        </p:spPr>
        <p:txBody>
          <a:bodyPr/>
          <a:lstStyle>
            <a:lvl1pPr algn="ctr">
              <a:defRPr sz="1588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325444" y="2521845"/>
            <a:ext cx="2648868" cy="208438"/>
          </a:xfrm>
        </p:spPr>
        <p:txBody>
          <a:bodyPr/>
          <a:lstStyle>
            <a:lvl1pPr algn="ctr">
              <a:defRPr sz="1235" b="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3272960" y="2283133"/>
            <a:ext cx="2648868" cy="208438"/>
          </a:xfrm>
        </p:spPr>
        <p:txBody>
          <a:bodyPr/>
          <a:lstStyle>
            <a:lvl1pPr algn="ctr">
              <a:defRPr sz="1588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3272960" y="2521845"/>
            <a:ext cx="2648868" cy="208438"/>
          </a:xfrm>
        </p:spPr>
        <p:txBody>
          <a:bodyPr/>
          <a:lstStyle>
            <a:lvl1pPr algn="ctr">
              <a:defRPr sz="1235" b="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9146528" y="2283133"/>
            <a:ext cx="2648868" cy="208438"/>
          </a:xfrm>
        </p:spPr>
        <p:txBody>
          <a:bodyPr/>
          <a:lstStyle>
            <a:lvl1pPr algn="ctr">
              <a:defRPr sz="1588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9146528" y="2521845"/>
            <a:ext cx="2648868" cy="208438"/>
          </a:xfrm>
        </p:spPr>
        <p:txBody>
          <a:bodyPr/>
          <a:lstStyle>
            <a:lvl1pPr algn="ctr">
              <a:defRPr sz="1235" b="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54" hasCustomPrompt="1"/>
          </p:nvPr>
        </p:nvSpPr>
        <p:spPr>
          <a:xfrm>
            <a:off x="6220476" y="2283133"/>
            <a:ext cx="2648868" cy="208438"/>
          </a:xfrm>
        </p:spPr>
        <p:txBody>
          <a:bodyPr/>
          <a:lstStyle>
            <a:lvl1pPr algn="ctr">
              <a:defRPr sz="1588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55" hasCustomPrompt="1"/>
          </p:nvPr>
        </p:nvSpPr>
        <p:spPr>
          <a:xfrm>
            <a:off x="6220476" y="2521845"/>
            <a:ext cx="2648868" cy="208438"/>
          </a:xfrm>
        </p:spPr>
        <p:txBody>
          <a:bodyPr/>
          <a:lstStyle>
            <a:lvl1pPr algn="ctr">
              <a:defRPr sz="1235" b="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7F26745-D012-FB4D-9AD6-AE0BE9C58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769" y="4782009"/>
            <a:ext cx="4689231" cy="1470874"/>
          </a:xfrm>
          <a:solidFill>
            <a:schemeClr val="accent5"/>
          </a:solidFill>
        </p:spPr>
        <p:txBody>
          <a:bodyPr wrap="square" lIns="274320" tIns="274320" rIns="182880" bIns="91440">
            <a:noAutofit/>
          </a:bodyPr>
          <a:lstStyle>
            <a:lvl1pPr>
              <a:defRPr sz="1765">
                <a:solidFill>
                  <a:schemeClr val="accent1"/>
                </a:solidFill>
              </a:defRPr>
            </a:lvl1pPr>
            <a:lvl2pPr>
              <a:defRPr sz="1412">
                <a:solidFill>
                  <a:schemeClr val="accent4"/>
                </a:solidFill>
              </a:defRPr>
            </a:lvl2pPr>
            <a:lvl3pPr>
              <a:defRPr sz="1059">
                <a:solidFill>
                  <a:schemeClr val="accent4"/>
                </a:solidFill>
              </a:defRPr>
            </a:lvl3pPr>
            <a:lvl4pPr>
              <a:defRPr sz="971">
                <a:solidFill>
                  <a:schemeClr val="accent4"/>
                </a:solidFill>
              </a:defRPr>
            </a:lvl4pPr>
            <a:lvl5pPr>
              <a:defRPr sz="123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676F31D-F18B-8040-8BBB-F3C15A3084C6}"/>
              </a:ext>
            </a:extLst>
          </p:cNvPr>
          <p:cNvSpPr>
            <a:spLocks noGrp="1"/>
          </p:cNvSpPr>
          <p:nvPr>
            <p:ph idx="57"/>
          </p:nvPr>
        </p:nvSpPr>
        <p:spPr>
          <a:xfrm>
            <a:off x="9146530" y="3227011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2322E06-65D7-4F47-A41F-BDF2D9350A39}"/>
              </a:ext>
            </a:extLst>
          </p:cNvPr>
          <p:cNvSpPr>
            <a:spLocks noGrp="1"/>
          </p:cNvSpPr>
          <p:nvPr>
            <p:ph idx="58"/>
          </p:nvPr>
        </p:nvSpPr>
        <p:spPr>
          <a:xfrm>
            <a:off x="6220477" y="3227011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BA4F958-560E-B84A-AD1A-B0B84153067A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325445" y="2856140"/>
            <a:ext cx="5596384" cy="220573"/>
          </a:xfrm>
          <a:solidFill>
            <a:schemeClr val="accent5"/>
          </a:solidFill>
          <a:ln w="38100">
            <a:noFill/>
            <a:miter lim="800000"/>
          </a:ln>
        </p:spPr>
        <p:txBody>
          <a:bodyPr vert="horz" wrap="square" lIns="91440" tIns="45720" rIns="91440" bIns="27432" rtlCol="0" anchor="ctr" anchorCtr="0">
            <a:spAutoFit/>
          </a:bodyPr>
          <a:lstStyle>
            <a:lvl1pPr algn="ctr">
              <a:spcBef>
                <a:spcPts val="0"/>
              </a:spcBef>
              <a:defRPr lang="en-US" sz="1059" cap="all" baseline="0" dirty="0">
                <a:solidFill>
                  <a:schemeClr val="bg1"/>
                </a:solidFill>
                <a:latin typeface="+mn-lt"/>
              </a:defRPr>
            </a:lvl1pPr>
            <a:lvl2pPr algn="ctr">
              <a:spcBef>
                <a:spcPts val="0"/>
              </a:spcBef>
              <a:defRPr lang="en-US" sz="1059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E6CFF43-8D42-B94E-96A8-118D7A30A853}"/>
              </a:ext>
            </a:extLst>
          </p:cNvPr>
          <p:cNvSpPr>
            <a:spLocks noGrp="1"/>
          </p:cNvSpPr>
          <p:nvPr>
            <p:ph idx="60"/>
          </p:nvPr>
        </p:nvSpPr>
        <p:spPr>
          <a:xfrm>
            <a:off x="325445" y="3222488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0A022A7-1930-1B40-A43A-A045A0700A43}"/>
              </a:ext>
            </a:extLst>
          </p:cNvPr>
          <p:cNvSpPr>
            <a:spLocks noGrp="1"/>
          </p:cNvSpPr>
          <p:nvPr>
            <p:ph idx="61"/>
          </p:nvPr>
        </p:nvSpPr>
        <p:spPr>
          <a:xfrm>
            <a:off x="3272961" y="3222488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1B6AF19-EC3E-B74E-A9B7-55C034461715}"/>
              </a:ext>
            </a:extLst>
          </p:cNvPr>
          <p:cNvSpPr>
            <a:spLocks noGrp="1"/>
          </p:cNvSpPr>
          <p:nvPr>
            <p:ph idx="62"/>
          </p:nvPr>
        </p:nvSpPr>
        <p:spPr>
          <a:xfrm>
            <a:off x="325445" y="3950902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473EDCC-F7A8-D64E-ABE1-C98EE0692D35}"/>
              </a:ext>
            </a:extLst>
          </p:cNvPr>
          <p:cNvSpPr>
            <a:spLocks noGrp="1"/>
          </p:cNvSpPr>
          <p:nvPr>
            <p:ph idx="63"/>
          </p:nvPr>
        </p:nvSpPr>
        <p:spPr>
          <a:xfrm>
            <a:off x="3272961" y="3950902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A1CCF0E-8B57-A042-A302-91D0EDDE24AE}"/>
              </a:ext>
            </a:extLst>
          </p:cNvPr>
          <p:cNvSpPr>
            <a:spLocks noGrp="1"/>
          </p:cNvSpPr>
          <p:nvPr>
            <p:ph idx="64"/>
          </p:nvPr>
        </p:nvSpPr>
        <p:spPr>
          <a:xfrm>
            <a:off x="1804490" y="5407730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A711BEB-AD5E-6E4E-8999-903B0D56814C}"/>
              </a:ext>
            </a:extLst>
          </p:cNvPr>
          <p:cNvSpPr>
            <a:spLocks noGrp="1"/>
          </p:cNvSpPr>
          <p:nvPr>
            <p:ph idx="65"/>
          </p:nvPr>
        </p:nvSpPr>
        <p:spPr>
          <a:xfrm>
            <a:off x="325445" y="4679316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6B6A1B0-31BE-814E-91AB-9D7B16503520}"/>
              </a:ext>
            </a:extLst>
          </p:cNvPr>
          <p:cNvSpPr>
            <a:spLocks noGrp="1"/>
          </p:cNvSpPr>
          <p:nvPr>
            <p:ph idx="66"/>
          </p:nvPr>
        </p:nvSpPr>
        <p:spPr>
          <a:xfrm>
            <a:off x="3272961" y="4679316"/>
            <a:ext cx="2648867" cy="461986"/>
          </a:xfrm>
          <a:ln w="12700">
            <a:solidFill>
              <a:schemeClr val="accent5"/>
            </a:solidFill>
            <a:miter lim="800000"/>
          </a:ln>
        </p:spPr>
        <p:txBody>
          <a:bodyPr vert="horz" wrap="square" lIns="91440" tIns="91440" rIns="91440" bIns="0" rtlCol="0">
            <a:spAutoFit/>
          </a:bodyPr>
          <a:lstStyle>
            <a:lvl1pPr algn="ctr">
              <a:spcBef>
                <a:spcPts val="0"/>
              </a:spcBef>
              <a:defRPr lang="en-US" sz="1235" dirty="0"/>
            </a:lvl1pPr>
            <a:lvl2pPr algn="ctr">
              <a:spcBef>
                <a:spcPts val="0"/>
              </a:spcBef>
              <a:defRPr lang="en-US" sz="97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algn="ctr">
              <a:spcBef>
                <a:spcPts val="529"/>
              </a:spcBef>
            </a:pPr>
            <a:r>
              <a:rPr lang="en-US"/>
              <a:t>Click to edit Master text styles</a:t>
            </a:r>
          </a:p>
          <a:p>
            <a:pPr lvl="1" algn="ctr">
              <a:spcBef>
                <a:spcPts val="529"/>
              </a:spcBef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47740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9A71973-B896-2946-ACC4-61BF2E904B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36769" y="1912252"/>
            <a:ext cx="990715" cy="852306"/>
            <a:chOff x="639762" y="1493837"/>
            <a:chExt cx="1371600" cy="137160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539DA4A-20D7-9441-AE8B-740D3EBE8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62" y="1803808"/>
              <a:ext cx="914400" cy="816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ACA502-5F50-074D-89AD-EFD331DDA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762" y="1493837"/>
              <a:ext cx="1371600" cy="1371600"/>
            </a:xfrm>
            <a:prstGeom prst="ellipse">
              <a:avLst/>
            </a:prstGeom>
            <a:noFill/>
            <a:ln w="165100" algn="ctr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588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3184299-4581-9543-9410-75A5BA6BA6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259443" y="1912252"/>
            <a:ext cx="990715" cy="852306"/>
            <a:chOff x="2388472" y="1526222"/>
            <a:chExt cx="1371600" cy="137160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7462569-157C-A843-BF95-F2F180273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504" y="1838652"/>
              <a:ext cx="867536" cy="746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F194A4E0-7D63-0F41-BDF4-FE1649272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472" y="1526222"/>
              <a:ext cx="1371600" cy="1371600"/>
            </a:xfrm>
            <a:prstGeom prst="ellipse">
              <a:avLst/>
            </a:prstGeom>
            <a:noFill/>
            <a:ln w="165100" algn="ctr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588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E2CE44A8-DF79-4C45-BE8F-9C7CC105B3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83736" y="1912252"/>
            <a:ext cx="989451" cy="852306"/>
            <a:chOff x="4068768" y="1526222"/>
            <a:chExt cx="1371600" cy="1371600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BFBF544-10CE-C646-AAB7-0840C034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782" y="1787207"/>
              <a:ext cx="718140" cy="84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59CD14E4-FAA9-104B-B7B8-82E6BF501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768" y="1526222"/>
              <a:ext cx="1371600" cy="1371600"/>
            </a:xfrm>
            <a:prstGeom prst="ellipse">
              <a:avLst/>
            </a:prstGeom>
            <a:noFill/>
            <a:ln w="165100" algn="ctr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588"/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C2228F56-98B9-CD42-92E7-A81713DEF8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06418" y="1912252"/>
            <a:ext cx="990715" cy="852306"/>
            <a:chOff x="5698103" y="1493837"/>
            <a:chExt cx="1371600" cy="1371600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1BC04767-015E-DD46-8B6A-FDFD312C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664" y="1823714"/>
              <a:ext cx="884479" cy="77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24">
              <a:extLst>
                <a:ext uri="{FF2B5EF4-FFF2-40B4-BE49-F238E27FC236}">
                  <a16:creationId xmlns:a16="http://schemas.microsoft.com/office/drawing/2014/main" id="{B661E5BB-A924-0E48-BEC8-6F0C03D2F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8103" y="1493837"/>
              <a:ext cx="1371600" cy="1371600"/>
            </a:xfrm>
            <a:prstGeom prst="ellipse">
              <a:avLst/>
            </a:prstGeom>
            <a:noFill/>
            <a:ln w="165100" algn="ctr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588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B943C4-4ED5-964A-9002-B95331EAC82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229092" y="1912252"/>
            <a:ext cx="990715" cy="852306"/>
            <a:chOff x="7378399" y="1493837"/>
            <a:chExt cx="1371600" cy="13716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52C12E2E-1679-554F-9304-B1335BD7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885" y="1838949"/>
              <a:ext cx="797962" cy="746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5">
              <a:extLst>
                <a:ext uri="{FF2B5EF4-FFF2-40B4-BE49-F238E27FC236}">
                  <a16:creationId xmlns:a16="http://schemas.microsoft.com/office/drawing/2014/main" id="{63C5CCE2-EC72-6A43-8A72-1BEC443F9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8399" y="1493837"/>
              <a:ext cx="1371600" cy="1371600"/>
            </a:xfrm>
            <a:prstGeom prst="ellipse">
              <a:avLst/>
            </a:prstGeom>
            <a:noFill/>
            <a:ln w="165100" algn="ctr">
              <a:solidFill>
                <a:srgbClr val="606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588"/>
            </a:p>
          </p:txBody>
        </p:sp>
      </p:grpSp>
      <p:sp>
        <p:nvSpPr>
          <p:cNvPr id="22" name="TextBox 10">
            <a:extLst>
              <a:ext uri="{FF2B5EF4-FFF2-40B4-BE49-F238E27FC236}">
                <a16:creationId xmlns:a16="http://schemas.microsoft.com/office/drawing/2014/main" id="{B8018083-9C34-A143-96D0-A7EB9D2537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388" y="3001686"/>
            <a:ext cx="1701475" cy="4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163" tIns="36582" rIns="73163" bIns="36582">
            <a:spAutoFit/>
          </a:bodyPr>
          <a:lstStyle/>
          <a:p>
            <a:pPr algn="ctr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35" b="0" kern="0">
                <a:solidFill>
                  <a:schemeClr val="accent1"/>
                </a:solidFill>
                <a:latin typeface="+mj-lt"/>
                <a:cs typeface="Kohinoor Devanagari" panose="02000000000000000000" pitchFamily="2" charset="77"/>
              </a:rPr>
              <a:t>PR STRATEGY &amp; EXECUTION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E995291A-2399-D34A-986B-2CCF933D56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22946" y="3001686"/>
            <a:ext cx="2063705" cy="4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163" tIns="36582" rIns="73163" bIns="36582">
            <a:spAutoFit/>
          </a:bodyPr>
          <a:lstStyle/>
          <a:p>
            <a:pPr algn="ctr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35" b="0" kern="0">
                <a:solidFill>
                  <a:schemeClr val="accent1"/>
                </a:solidFill>
                <a:latin typeface="+mj-lt"/>
                <a:cs typeface="Kohinoor Devanagari" panose="02000000000000000000" pitchFamily="2" charset="77"/>
              </a:rPr>
              <a:t>MARKETING STRATEGY &amp; EXECUTION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5AA87C0E-71AF-0B47-8B4A-5AE18BBC0F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27725" y="3083157"/>
            <a:ext cx="1701474" cy="26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163" tIns="36582" rIns="73163" bIns="36582">
            <a:spAutoFit/>
          </a:bodyPr>
          <a:lstStyle/>
          <a:p>
            <a:pPr algn="ctr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35" b="0" kern="0">
                <a:solidFill>
                  <a:schemeClr val="accent1"/>
                </a:solidFill>
                <a:latin typeface="+mj-lt"/>
                <a:cs typeface="Kohinoor Devanagari" panose="02000000000000000000" pitchFamily="2" charset="77"/>
              </a:rPr>
              <a:t>RESEARCH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F9D8863D-45B0-EB41-B080-93C46999D6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51038" y="3001686"/>
            <a:ext cx="1701474" cy="4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582" rIns="73163" bIns="36582">
            <a:spAutoFit/>
          </a:bodyPr>
          <a:lstStyle/>
          <a:p>
            <a:pPr algn="ctr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35" b="0" kern="0">
                <a:solidFill>
                  <a:schemeClr val="accent1"/>
                </a:solidFill>
                <a:latin typeface="+mj-lt"/>
                <a:cs typeface="Kohinoor Devanagari" panose="02000000000000000000" pitchFamily="2" charset="77"/>
              </a:rPr>
              <a:t>CONTENT DEVELOPMENT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E3DFC47D-EC36-4B4A-A067-1923A5CA7A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73712" y="3001686"/>
            <a:ext cx="1701474" cy="4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163" tIns="36582" rIns="73163" bIns="36582">
            <a:spAutoFit/>
          </a:bodyPr>
          <a:lstStyle/>
          <a:p>
            <a:pPr algn="ctr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35" b="0" kern="0">
                <a:solidFill>
                  <a:schemeClr val="accent1"/>
                </a:solidFill>
                <a:latin typeface="+mj-lt"/>
                <a:cs typeface="Kohinoor Devanagari" panose="02000000000000000000" pitchFamily="2" charset="77"/>
              </a:rPr>
              <a:t>DIGITAL &amp; SOCIAL MEDIA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CA521E-4FB4-E744-908F-5B5ADA3397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273" y="3613575"/>
            <a:ext cx="2063705" cy="218655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80682" tIns="161365" rIns="73163" bIns="242047">
            <a:spAutoFit/>
          </a:bodyPr>
          <a:lstStyle/>
          <a:p>
            <a:pPr marL="90192" indent="-90192" defTabSz="73199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Internal Communications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Media Relations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Media &amp; Spokesperson Training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Media Tours &amp; Briefings</a:t>
            </a:r>
          </a:p>
          <a:p>
            <a:pPr marL="90192" indent="-90192" defTabSz="73199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Messaging Development &amp; Strategy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Public Affairs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Reputation Management</a:t>
            </a:r>
          </a:p>
          <a:p>
            <a:pPr marL="90192" indent="-90192" defTabSz="73199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Social Responsibility Programs</a:t>
            </a:r>
          </a:p>
          <a:p>
            <a:pPr marL="90192" indent="-90192" defTabSz="73199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Thought Leadership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921531-8920-C340-B571-B30A165FDC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45621" y="3613575"/>
            <a:ext cx="2065680" cy="164871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80682" tIns="161365" rIns="73163" bIns="242047">
            <a:spAutoFit/>
          </a:bodyPr>
          <a:lstStyle/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Competitive Assessments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Content Audits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Data Mining &amp; Analysis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Marketing ROI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Marketplace Analysis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Social Audits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Surveys</a:t>
            </a: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4215E4F1-288D-744B-A9AE-356107B795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9922" y="3613575"/>
            <a:ext cx="2063706" cy="272439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82" tIns="161365" rIns="73163" bIns="242047">
            <a:spAutoFit/>
          </a:bodyPr>
          <a:lstStyle>
            <a:lvl1pPr marL="111125" indent="-111125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Blogs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Byline &amp; Op-ed Writing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Data Visualization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eBooks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Infographics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Marketing Collateral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Presentations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Speech Writing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Survey Development, Analysis &amp; Distribution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Video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Website Content &amp; Creative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White Papers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5F1E6CB-EEF5-8043-872B-836143C187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92596" y="3613575"/>
            <a:ext cx="2063706" cy="20072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80682" tIns="161365" rIns="73163" bIns="242047">
            <a:spAutoFit/>
          </a:bodyPr>
          <a:lstStyle/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Blogger Development &amp; Outreach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Influencer Identification &amp; Engagement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Platform Prioritization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SEO Strategy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Social Media Monitoring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Social Media Policy</a:t>
            </a:r>
          </a:p>
          <a:p>
            <a:pPr marL="90192" indent="-90192" defTabSz="73199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33"/>
              </a:buClr>
              <a:buFont typeface="Arial" charset="0"/>
              <a:buChar char="•"/>
              <a:defRPr/>
            </a:pPr>
            <a:r>
              <a:rPr lang="en-US" sz="1059" kern="0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Social Media Training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2CB782-62D6-ED4E-A5F4-BDDF9B99EF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22946" y="3613575"/>
            <a:ext cx="2063705" cy="164871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682" tIns="161365" rIns="73163" bIns="242047">
            <a:spAutoFit/>
          </a:bodyPr>
          <a:lstStyle>
            <a:lvl1pPr marL="111125" indent="-111125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Branding &amp; Corporate Identity Programs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Cause Marketing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Event Marketing</a:t>
            </a:r>
          </a:p>
          <a:p>
            <a:pPr hangingPunct="1"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Mobile Marketing</a:t>
            </a:r>
          </a:p>
          <a:p>
            <a:pPr>
              <a:lnSpc>
                <a:spcPct val="110000"/>
              </a:lnSpc>
              <a:buClr>
                <a:srgbClr val="FF6633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059">
                <a:solidFill>
                  <a:srgbClr val="606060"/>
                </a:solidFill>
                <a:latin typeface="+mn-lt"/>
                <a:cs typeface="Kohinoor Devanagari" panose="02000000000000000000" pitchFamily="2" charset="77"/>
              </a:rPr>
              <a:t>Sponsorship &amp; Partner Programs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B8018083-9C34-A143-96D0-A7EB9D2537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8849" y="326221"/>
            <a:ext cx="4461207" cy="4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7319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47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Our SERVICES</a:t>
            </a:r>
            <a:endParaRPr lang="en-US" sz="1235" b="0" kern="0">
              <a:solidFill>
                <a:srgbClr val="FF6633"/>
              </a:solidFill>
              <a:latin typeface="+mj-lt"/>
              <a:cs typeface="Kohinoor Devanagari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41953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7DB333E-68D1-A443-8FFC-F578D941D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612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Devanagari MT Regular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945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D0ABE-16F6-124C-B738-FA3B6118F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Devanagari MT Regular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3423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D0ABE-16F6-124C-B738-FA3B6118F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65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68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88">
              <a:solidFill>
                <a:prstClr val="white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9603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E8CF57-E34B-ED49-8C53-9A3D377D9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443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6125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68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88">
              <a:solidFill>
                <a:prstClr val="white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3977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D0ABE-16F6-124C-B738-FA3B6118F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Devanagari MT Regular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08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A1949F-CDAE-4E8F-976C-E6A39E83B13B}"/>
              </a:ext>
            </a:extLst>
          </p:cNvPr>
          <p:cNvSpPr/>
          <p:nvPr userDrawn="1"/>
        </p:nvSpPr>
        <p:spPr>
          <a:xfrm>
            <a:off x="0" y="0"/>
            <a:ext cx="12188825" cy="49790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0282E8-81E1-420C-B296-60F895E46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61" y="1393551"/>
            <a:ext cx="2918792" cy="2918792"/>
          </a:xfrm>
          <a:prstGeom prst="rect">
            <a:avLst/>
          </a:prstGeom>
        </p:spPr>
      </p:pic>
      <p:pic>
        <p:nvPicPr>
          <p:cNvPr id="20" name="Picture 1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80D71F80-6C34-4C26-9B26-92D9D749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17835"/>
          <a:stretch/>
        </p:blipFill>
        <p:spPr>
          <a:xfrm>
            <a:off x="8019010" y="-33091"/>
            <a:ext cx="4169815" cy="4751393"/>
          </a:xfrm>
          <a:prstGeom prst="rect">
            <a:avLst/>
          </a:prstGeom>
        </p:spPr>
      </p:pic>
      <p:pic>
        <p:nvPicPr>
          <p:cNvPr id="22" name="Picture 2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1A42C189-5CA2-4DC6-AE9C-94615E55C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14839"/>
          <a:stretch/>
        </p:blipFill>
        <p:spPr>
          <a:xfrm>
            <a:off x="-15" y="0"/>
            <a:ext cx="2966735" cy="33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69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D0ABE-16F6-124C-B738-FA3B6118F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65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68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88">
              <a:solidFill>
                <a:prstClr val="white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841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D0ABE-16F6-124C-B738-FA3B6118F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Devanagari MT Regular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964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E8CF57-E34B-ED49-8C53-9A3D377D9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63" y="0"/>
            <a:ext cx="121995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90D81-3C21-F046-AFC1-EED5C87DAA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6125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68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88">
              <a:solidFill>
                <a:prstClr val="white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6AA71D-5022-7045-A603-1BE57EA50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69486" y="6146195"/>
            <a:ext cx="582898" cy="374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671239"/>
            <a:ext cx="10515600" cy="1662273"/>
          </a:xfrm>
        </p:spPr>
        <p:txBody>
          <a:bodyPr anchor="ctr" anchorCtr="0"/>
          <a:lstStyle>
            <a:lvl1pPr algn="ctr">
              <a:defRPr sz="51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048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57647F-B715-6C44-93A4-E07EA71BFD22}"/>
              </a:ext>
            </a:extLst>
          </p:cNvPr>
          <p:cNvSpPr/>
          <p:nvPr userDrawn="1"/>
        </p:nvSpPr>
        <p:spPr>
          <a:xfrm>
            <a:off x="1079615" y="1557356"/>
            <a:ext cx="4367527" cy="3757358"/>
          </a:xfrm>
          <a:prstGeom prst="ellipse">
            <a:avLst/>
          </a:prstGeom>
          <a:solidFill>
            <a:srgbClr val="F16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Devanagari MT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991" y="2535732"/>
            <a:ext cx="3748775" cy="1800605"/>
          </a:xfrm>
        </p:spPr>
        <p:txBody>
          <a:bodyPr lIns="0" rIns="0"/>
          <a:lstStyle>
            <a:lvl1pPr algn="ctr">
              <a:lnSpc>
                <a:spcPct val="85000"/>
              </a:lnSpc>
              <a:defRPr sz="529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7033846" y="2026665"/>
            <a:ext cx="4067635" cy="2958352"/>
          </a:xfr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765" b="0">
                <a:solidFill>
                  <a:schemeClr val="bg1"/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7033846" y="1700100"/>
            <a:ext cx="4067635" cy="323348"/>
          </a:xfr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765" b="0">
                <a:solidFill>
                  <a:schemeClr val="accent1"/>
                </a:solidFill>
                <a:latin typeface="+mj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2384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/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7033846" y="2965622"/>
            <a:ext cx="4286080" cy="2943815"/>
          </a:xfr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12" b="0">
                <a:solidFill>
                  <a:schemeClr val="accent2"/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033846" y="1559132"/>
            <a:ext cx="4286080" cy="879378"/>
          </a:xfrm>
        </p:spPr>
        <p:txBody>
          <a:bodyPr lIns="0" rIns="0" anchor="b" anchorCtr="0"/>
          <a:lstStyle>
            <a:lvl1pPr algn="l">
              <a:defRPr sz="2118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056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/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937846" y="2965622"/>
            <a:ext cx="4286080" cy="2943815"/>
          </a:xfr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1412" b="0">
                <a:solidFill>
                  <a:schemeClr val="accent2"/>
                </a:solidFill>
                <a:latin typeface="+mn-lt"/>
              </a:defRPr>
            </a:lvl1pPr>
            <a:lvl2pPr marL="393347" indent="0">
              <a:buNone/>
              <a:defRPr/>
            </a:lvl2pPr>
            <a:lvl3pPr marL="786695" indent="0">
              <a:buNone/>
              <a:defRPr/>
            </a:lvl3pPr>
            <a:lvl4pPr marL="1180042" indent="0">
              <a:buNone/>
              <a:defRPr/>
            </a:lvl4pPr>
            <a:lvl5pPr marL="15733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37846" y="1559132"/>
            <a:ext cx="4286080" cy="879378"/>
          </a:xfrm>
        </p:spPr>
        <p:txBody>
          <a:bodyPr lIns="0" rIns="0" anchor="b" anchorCtr="0"/>
          <a:lstStyle>
            <a:lvl1pPr algn="l">
              <a:defRPr sz="2118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6612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822950"/>
            <a:ext cx="10515600" cy="1216128"/>
          </a:xfrm>
        </p:spPr>
        <p:txBody>
          <a:bodyPr anchor="ctr" anchorCtr="0"/>
          <a:lstStyle>
            <a:lvl1pPr algn="ctr">
              <a:defRPr sz="5824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A554D-A331-B340-9104-4CF383BE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9163" y="4564614"/>
            <a:ext cx="1213679" cy="779194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89D41D7-C503-B44B-9B3F-FF9F9420E8E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76468" y="5477023"/>
            <a:ext cx="28390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882"/>
              </a:lnSpc>
              <a:defRPr/>
            </a:pPr>
            <a:r>
              <a:rPr lang="en-US" altLang="en-US" sz="882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500 Fifth Ave | Suite 1640 | New York | NY 10110</a:t>
            </a:r>
          </a:p>
          <a:p>
            <a:pPr algn="ctr" eaLnBrk="1" hangingPunct="1">
              <a:lnSpc>
                <a:spcPts val="882"/>
              </a:lnSpc>
              <a:defRPr/>
            </a:pPr>
            <a:r>
              <a:rPr lang="en-US" altLang="en-US" sz="882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212-840-1661</a:t>
            </a:r>
            <a:endParaRPr lang="en-US" altLang="en-US" sz="882" i="1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6BCB2-7ABB-EE4D-A930-C259FE3E893F}"/>
              </a:ext>
            </a:extLst>
          </p:cNvPr>
          <p:cNvSpPr txBox="1"/>
          <p:nvPr userDrawn="1"/>
        </p:nvSpPr>
        <p:spPr>
          <a:xfrm>
            <a:off x="3686926" y="5854221"/>
            <a:ext cx="4839786" cy="241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71" b="0">
                <a:solidFill>
                  <a:schemeClr val="bg1"/>
                </a:solidFill>
                <a:latin typeface="+mj-lt"/>
                <a:cs typeface="Kohinoor Devanagari" panose="02000000000000000000" pitchFamily="2" charset="77"/>
              </a:rPr>
              <a:t>www.Blissintegrated.com | www.Blissintegrated.com/Blog | Bliss Integrated Facebook </a:t>
            </a:r>
          </a:p>
        </p:txBody>
      </p:sp>
    </p:spTree>
    <p:extLst>
      <p:ext uri="{BB962C8B-B14F-4D97-AF65-F5344CB8AC3E}">
        <p14:creationId xmlns:p14="http://schemas.microsoft.com/office/powerpoint/2010/main" val="32626900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A47DBB6-768D-4C87-B04F-77230D81C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11346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24D5B19B-4A8E-43DE-B23E-AB8F9D4B3C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205538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5BF7826A-CA83-4B9B-AC53-8ED116A846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61976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CD91AC-1087-4DB9-97F8-61F6075A0AB4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F03454-D777-4BBE-94B4-CD796DB9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0943-4E93-4A46-A09A-38A06F999511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84E6DB-7673-4985-A61B-0D567878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748E07-A6CA-4A8F-B82C-CCBD4951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2EF57-F5B4-4F5E-9A60-5907DE6EF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3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D4CA355-4AA2-42B7-9B40-0953F60ED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-2367" r="2232"/>
          <a:stretch>
            <a:fillRect/>
          </a:stretch>
        </p:blipFill>
        <p:spPr bwMode="auto">
          <a:xfrm>
            <a:off x="0" y="6094413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EDE82-2A34-481C-A117-297B05F185D9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9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B7FA774-9304-418A-8988-B7835582A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/>
          <a:stretch>
            <a:fillRect/>
          </a:stretch>
        </p:blipFill>
        <p:spPr bwMode="auto">
          <a:xfrm>
            <a:off x="2566988" y="6135688"/>
            <a:ext cx="685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DE31C296-31ED-4849-824A-926B12DDE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>
            <a:fillRect/>
          </a:stretch>
        </p:blipFill>
        <p:spPr bwMode="auto">
          <a:xfrm>
            <a:off x="9999663" y="6278563"/>
            <a:ext cx="571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3AE665C6-2C2B-4FE2-80DE-C852B8478C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>
            <a:fillRect/>
          </a:stretch>
        </p:blipFill>
        <p:spPr bwMode="auto">
          <a:xfrm>
            <a:off x="8988425" y="6145213"/>
            <a:ext cx="4572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A picture containing cake, flower, holding, food&#10;&#10;Description automatically generated">
            <a:extLst>
              <a:ext uri="{FF2B5EF4-FFF2-40B4-BE49-F238E27FC236}">
                <a16:creationId xmlns:a16="http://schemas.microsoft.com/office/drawing/2014/main" id="{BEEDB7FB-F503-4713-960A-577B406218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637857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56139"/>
            <a:ext cx="10058400" cy="4712956"/>
          </a:xfrm>
        </p:spPr>
        <p:txBody>
          <a:bodyPr/>
          <a:lstStyle>
            <a:lvl1pPr marL="168275" indent="-168275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827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9226065-D6B2-48B6-9F1C-15C5BB025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163" r="2267" b="-2"/>
          <a:stretch>
            <a:fillRect/>
          </a:stretch>
        </p:blipFill>
        <p:spPr bwMode="auto">
          <a:xfrm>
            <a:off x="0" y="6132513"/>
            <a:ext cx="121920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C055B7-FC9F-4DB5-85EA-FD310D4D0767}"/>
              </a:ext>
            </a:extLst>
          </p:cNvPr>
          <p:cNvSpPr txBox="1">
            <a:spLocks/>
          </p:cNvSpPr>
          <p:nvPr userDrawn="1"/>
        </p:nvSpPr>
        <p:spPr>
          <a:xfrm>
            <a:off x="457200" y="287338"/>
            <a:ext cx="11277600" cy="701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b"/>
          <a:lstStyle>
            <a:lvl1pPr marL="0"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38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16831"/>
            <a:ext cx="10058400" cy="4552263"/>
          </a:xfrm>
        </p:spPr>
        <p:txBody>
          <a:bodyPr/>
          <a:lstStyle>
            <a:lvl1pPr marL="233363" indent="-233363">
              <a:buClrTx/>
              <a:buFont typeface="Arial" panose="020B0604020202020204" pitchFamily="34" charset="0"/>
              <a:buChar char="•"/>
              <a:defRPr/>
            </a:lvl1pPr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457200" y="208548"/>
            <a:ext cx="11277600" cy="78035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AA2253D-208A-4330-8488-3CFFC0C9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9A73A-16D0-4851-ADCC-8A56A3E9D9D5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1FAAB61-3D7E-4399-BAED-944648A7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F6EEB62-8187-49E1-BF18-CFD3B3B2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0759-9E00-4D76-BD6D-08656E812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759785"/>
            <a:ext cx="12192000" cy="104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5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759785"/>
            <a:ext cx="12192000" cy="104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53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759785"/>
            <a:ext cx="12192000" cy="104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26726-346F-4868-BC9E-DB6F69F4A6D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2CDFC-3B81-4A53-AA32-0923B789037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1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B13FDB-8C6A-49B7-90EA-6A2AB7003860}"/>
              </a:ext>
            </a:extLst>
          </p:cNvPr>
          <p:cNvSpPr/>
          <p:nvPr/>
        </p:nvSpPr>
        <p:spPr>
          <a:xfrm>
            <a:off x="0" y="6759575"/>
            <a:ext cx="12192000" cy="10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E60AD-28AE-4C40-98AD-61DB361E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B5BAFAE-4DB2-40CB-91B6-611478D39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DA43-5DE5-4EA4-9A26-3B4985ED9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B165059-C5D6-4535-89CB-CC3652CACF50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31DD-6EF4-405C-A868-D55E01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97426-D190-4CB4-BE40-473C60415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BD748E2-36E6-445A-A959-E335DAB37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8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 kern="1200" spc="-50">
          <a:solidFill>
            <a:srgbClr val="4040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33D88-9C6B-4A47-BE0B-F2F92079EB40}"/>
              </a:ext>
            </a:extLst>
          </p:cNvPr>
          <p:cNvSpPr/>
          <p:nvPr/>
        </p:nvSpPr>
        <p:spPr>
          <a:xfrm>
            <a:off x="0" y="6759575"/>
            <a:ext cx="12192000" cy="10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2BCDD-91C7-49D8-892D-8AECE2FD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AD946B22-0689-4AFE-8AEA-488B59EB4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A2CC-490D-4C86-98D8-2B97107A9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3FC5BBB-CDCB-4777-9F80-0D25C8EC564D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B1421-5275-42C1-AE3D-495215D26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F349-CC84-4C1F-B4D9-1AE7F4EB0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0EA6A84-0F90-4A04-916F-095A5A71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 kern="1200" spc="-50">
          <a:solidFill>
            <a:srgbClr val="4040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59575"/>
            <a:ext cx="12192000" cy="10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B1B0C36-1644-421B-824E-3B1DB53EBD31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0AB90023-A00E-4253-A7E6-C3403F82A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22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 kern="1200" spc="-50">
          <a:solidFill>
            <a:srgbClr val="4040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444" y="365126"/>
            <a:ext cx="11475787" cy="332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444" y="1825625"/>
            <a:ext cx="1147578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89621" y="6477065"/>
            <a:ext cx="411610" cy="244411"/>
          </a:xfrm>
          <a:prstGeom prst="rect">
            <a:avLst/>
          </a:prstGeom>
        </p:spPr>
        <p:txBody>
          <a:bodyPr vert="horz" lIns="0" tIns="40341" rIns="0" bIns="40341" rtlCol="0" anchor="b" anchorCtr="0"/>
          <a:lstStyle>
            <a:defPPr>
              <a:defRPr lang="en-US"/>
            </a:defPPr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fld id="{6DA63A7A-63E9-3343-A9D2-1E86FF3B03C5}" type="slidenum">
              <a:rPr lang="en-US" sz="1059" noProof="0" smtClean="0">
                <a:solidFill>
                  <a:schemeClr val="accent3">
                    <a:lumMod val="75000"/>
                  </a:schemeClr>
                </a:solidFill>
              </a:rPr>
              <a:pPr lvl="0"/>
              <a:t>‹#›</a:t>
            </a:fld>
            <a:endParaRPr lang="en-US" sz="1059" noProof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1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8" r:id="rId19"/>
    <p:sldLayoutId id="2147484419" r:id="rId20"/>
    <p:sldLayoutId id="2147484420" r:id="rId21"/>
    <p:sldLayoutId id="2147484421" r:id="rId22"/>
    <p:sldLayoutId id="2147484422" r:id="rId23"/>
    <p:sldLayoutId id="2147484423" r:id="rId24"/>
    <p:sldLayoutId id="2147484424" r:id="rId25"/>
    <p:sldLayoutId id="2147484425" r:id="rId26"/>
    <p:sldLayoutId id="2147484426" r:id="rId27"/>
    <p:sldLayoutId id="2147484427" r:id="rId28"/>
    <p:sldLayoutId id="2147484428" r:id="rId29"/>
  </p:sldLayoutIdLst>
  <p:hf hdr="0" ftr="0" dt="0"/>
  <p:txStyles>
    <p:titleStyle>
      <a:lvl1pPr algn="l" defTabSz="786695" rtl="0" eaLnBrk="1" latinLnBrk="0" hangingPunct="1">
        <a:lnSpc>
          <a:spcPct val="90000"/>
        </a:lnSpc>
        <a:spcBef>
          <a:spcPct val="0"/>
        </a:spcBef>
        <a:buNone/>
        <a:defRPr sz="2647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786695" rtl="0" eaLnBrk="1" latinLnBrk="0" hangingPunct="1">
        <a:lnSpc>
          <a:spcPct val="90000"/>
        </a:lnSpc>
        <a:spcBef>
          <a:spcPts val="1390"/>
        </a:spcBef>
        <a:buFont typeface="Arial"/>
        <a:buNone/>
        <a:defRPr sz="1588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9806" indent="0" algn="l" defTabSz="786695" rtl="0" eaLnBrk="1" latinLnBrk="0" hangingPunct="1">
        <a:lnSpc>
          <a:spcPct val="90000"/>
        </a:lnSpc>
        <a:spcBef>
          <a:spcPts val="607"/>
        </a:spcBef>
        <a:buFont typeface="Arial"/>
        <a:buNone/>
        <a:tabLst/>
        <a:defRPr sz="123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312381" indent="-194713" algn="l" defTabSz="786695" rtl="0" eaLnBrk="1" latinLnBrk="0" hangingPunct="1">
        <a:lnSpc>
          <a:spcPct val="90000"/>
        </a:lnSpc>
        <a:spcBef>
          <a:spcPts val="431"/>
        </a:spcBef>
        <a:buFont typeface="Arial"/>
        <a:buChar char="•"/>
        <a:tabLst/>
        <a:defRPr sz="105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560324" indent="-151287" algn="l" defTabSz="786695" rtl="0" eaLnBrk="1" latinLnBrk="0" hangingPunct="1">
        <a:lnSpc>
          <a:spcPct val="90000"/>
        </a:lnSpc>
        <a:spcBef>
          <a:spcPts val="431"/>
        </a:spcBef>
        <a:buFont typeface=".AppleSystemUIFont" charset="-120"/>
        <a:buChar char="-"/>
        <a:tabLst/>
        <a:defRPr sz="971" b="0" i="1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9806" indent="0" algn="l" defTabSz="786695" rtl="0" eaLnBrk="1" latinLnBrk="0" hangingPunct="1">
        <a:lnSpc>
          <a:spcPct val="90000"/>
        </a:lnSpc>
        <a:spcBef>
          <a:spcPts val="960"/>
        </a:spcBef>
        <a:spcAft>
          <a:spcPts val="529"/>
        </a:spcAft>
        <a:buFont typeface="Arial"/>
        <a:buNone/>
        <a:tabLst/>
        <a:defRPr sz="1235" b="0" i="0" kern="1200">
          <a:solidFill>
            <a:schemeClr val="accent1"/>
          </a:solidFill>
          <a:latin typeface="+mj-lt"/>
          <a:ea typeface="+mn-ea"/>
          <a:cs typeface="+mn-cs"/>
        </a:defRPr>
      </a:lvl5pPr>
      <a:lvl6pPr marL="2163411" indent="-196674" algn="l" defTabSz="786695" rtl="0" eaLnBrk="1" latinLnBrk="0" hangingPunct="1">
        <a:lnSpc>
          <a:spcPct val="90000"/>
        </a:lnSpc>
        <a:spcBef>
          <a:spcPts val="431"/>
        </a:spcBef>
        <a:buFont typeface="Arial"/>
        <a:buChar char="•"/>
        <a:defRPr sz="1549" kern="1200">
          <a:solidFill>
            <a:schemeClr val="tx1"/>
          </a:solidFill>
          <a:latin typeface="+mn-lt"/>
          <a:ea typeface="+mn-ea"/>
          <a:cs typeface="+mn-cs"/>
        </a:defRPr>
      </a:lvl6pPr>
      <a:lvl7pPr marL="2556758" indent="-196674" algn="l" defTabSz="786695" rtl="0" eaLnBrk="1" latinLnBrk="0" hangingPunct="1">
        <a:lnSpc>
          <a:spcPct val="90000"/>
        </a:lnSpc>
        <a:spcBef>
          <a:spcPts val="431"/>
        </a:spcBef>
        <a:buFont typeface="Arial"/>
        <a:buChar char="•"/>
        <a:defRPr sz="1549" kern="1200">
          <a:solidFill>
            <a:schemeClr val="tx1"/>
          </a:solidFill>
          <a:latin typeface="+mn-lt"/>
          <a:ea typeface="+mn-ea"/>
          <a:cs typeface="+mn-cs"/>
        </a:defRPr>
      </a:lvl7pPr>
      <a:lvl8pPr marL="2950106" indent="-196674" algn="l" defTabSz="786695" rtl="0" eaLnBrk="1" latinLnBrk="0" hangingPunct="1">
        <a:lnSpc>
          <a:spcPct val="90000"/>
        </a:lnSpc>
        <a:spcBef>
          <a:spcPts val="431"/>
        </a:spcBef>
        <a:buFont typeface="Arial"/>
        <a:buChar char="•"/>
        <a:defRPr sz="1549" kern="1200">
          <a:solidFill>
            <a:schemeClr val="tx1"/>
          </a:solidFill>
          <a:latin typeface="+mn-lt"/>
          <a:ea typeface="+mn-ea"/>
          <a:cs typeface="+mn-cs"/>
        </a:defRPr>
      </a:lvl8pPr>
      <a:lvl9pPr marL="3343453" indent="-196674" algn="l" defTabSz="786695" rtl="0" eaLnBrk="1" latinLnBrk="0" hangingPunct="1">
        <a:lnSpc>
          <a:spcPct val="90000"/>
        </a:lnSpc>
        <a:spcBef>
          <a:spcPts val="431"/>
        </a:spcBef>
        <a:buFont typeface="Arial"/>
        <a:buChar char="•"/>
        <a:defRPr sz="1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1pPr>
      <a:lvl2pPr marL="393347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2pPr>
      <a:lvl3pPr marL="786695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3pPr>
      <a:lvl4pPr marL="1180042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4pPr>
      <a:lvl5pPr marL="1573390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5pPr>
      <a:lvl6pPr marL="1966737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6pPr>
      <a:lvl7pPr marL="2360085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7pPr>
      <a:lvl8pPr marL="2753432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8pPr>
      <a:lvl9pPr marL="3146780" algn="l" defTabSz="786695" rtl="0" eaLnBrk="1" latinLnBrk="0" hangingPunct="1">
        <a:defRPr sz="15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DAB863-D1A1-4B08-ADA4-108B9DD99A89}"/>
              </a:ext>
            </a:extLst>
          </p:cNvPr>
          <p:cNvSpPr/>
          <p:nvPr/>
        </p:nvSpPr>
        <p:spPr>
          <a:xfrm>
            <a:off x="0" y="6759575"/>
            <a:ext cx="12192000" cy="10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58F97-0C2D-4333-8BFC-E9BDB8C8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E0724F5B-C5E6-4378-AFE7-8FAC9350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F4C59-F783-4A37-B99A-9404358F5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40C90F2-9129-4827-B6A6-B07F215BCA43}" type="datetimeFigureOut">
              <a:rPr lang="en-US"/>
              <a:pPr>
                <a:defRPr/>
              </a:pPr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82F97-2C73-4CCE-88FA-278019109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EF566-5B4D-4B99-853D-DC7E3C2AE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063E8D4-E71E-4E2B-9227-876418DB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4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6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362" r:id="rId7"/>
    <p:sldLayoutId id="2147485363" r:id="rId8"/>
    <p:sldLayoutId id="2147485364" r:id="rId9"/>
    <p:sldLayoutId id="2147485365" r:id="rId10"/>
    <p:sldLayoutId id="2147485366" r:id="rId11"/>
    <p:sldLayoutId id="2147485367" r:id="rId12"/>
    <p:sldLayoutId id="2147485368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 kern="1200" spc="-50">
          <a:solidFill>
            <a:srgbClr val="4040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759785"/>
            <a:ext cx="12192000" cy="104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A826726-346F-4868-BC9E-DB6F69F4A6D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C12CDFC-3B81-4A53-AA32-0923B7890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6" r:id="rId1"/>
    <p:sldLayoutId id="2147485397" r:id="rId2"/>
    <p:sldLayoutId id="2147485398" r:id="rId3"/>
    <p:sldLayoutId id="2147485399" r:id="rId4"/>
    <p:sldLayoutId id="2147485400" r:id="rId5"/>
    <p:sldLayoutId id="2147485401" r:id="rId6"/>
    <p:sldLayoutId id="2147485402" r:id="rId7"/>
    <p:sldLayoutId id="2147485403" r:id="rId8"/>
    <p:sldLayoutId id="2147485404" r:id="rId9"/>
    <p:sldLayoutId id="2147485405" r:id="rId10"/>
    <p:sldLayoutId id="2147485406" r:id="rId11"/>
    <p:sldLayoutId id="2147485407" r:id="rId12"/>
    <p:sldLayoutId id="2147485408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571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thakar3@jhu.edu" TargetMode="External"/><Relationship Id="rId2" Type="http://schemas.openxmlformats.org/officeDocument/2006/relationships/hyperlink" Target="mailto:dsulliv7@jhmi.edu" TargetMode="External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4000">
              <a:srgbClr val="B3083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870" y="5074920"/>
            <a:ext cx="10633674" cy="1516124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latin typeface="Arial"/>
                <a:cs typeface="Arial"/>
              </a:rPr>
              <a:t>COVID-19 Convalescent Plasma</a:t>
            </a:r>
            <a:br>
              <a:rPr lang="en-US" i="1" dirty="0"/>
            </a:br>
            <a:r>
              <a:rPr lang="en-US" i="1" dirty="0">
                <a:latin typeface="Arial"/>
                <a:cs typeface="Arial"/>
              </a:rPr>
              <a:t>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1" y="5894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2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8F3BF6-660C-4173-810A-C0BDAF63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1341120"/>
            <a:ext cx="11206480" cy="48158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400" dirty="0">
                <a:latin typeface="+mn-lt"/>
              </a:rPr>
              <a:t>Last Monday - Blood banks received individual emails with the list of DIN’s and the new expiration dates. </a:t>
            </a:r>
          </a:p>
          <a:p>
            <a:pPr>
              <a:lnSpc>
                <a:spcPct val="170000"/>
              </a:lnSpc>
            </a:pPr>
            <a:r>
              <a:rPr lang="en-US" sz="3400" dirty="0">
                <a:latin typeface="+mn-lt"/>
              </a:rPr>
              <a:t>We request the Blood Banks to immediately</a:t>
            </a:r>
          </a:p>
          <a:p>
            <a:pPr lvl="3">
              <a:lnSpc>
                <a:spcPct val="150000"/>
              </a:lnSpc>
            </a:pPr>
            <a:r>
              <a:rPr lang="en-US" sz="2400" dirty="0">
                <a:latin typeface="+mn-lt"/>
              </a:rPr>
              <a:t>Update your internal records with the new expiration dates.</a:t>
            </a:r>
          </a:p>
          <a:p>
            <a:pPr lvl="3">
              <a:lnSpc>
                <a:spcPct val="150000"/>
              </a:lnSpc>
            </a:pPr>
            <a:r>
              <a:rPr lang="en-US" sz="2400" dirty="0">
                <a:latin typeface="+mn-lt"/>
              </a:rPr>
              <a:t>Relabel the product with the new expiration dates.</a:t>
            </a:r>
          </a:p>
          <a:p>
            <a:pPr lvl="3">
              <a:lnSpc>
                <a:spcPct val="150000"/>
              </a:lnSpc>
            </a:pPr>
            <a:r>
              <a:rPr lang="en-US" sz="2400" dirty="0">
                <a:latin typeface="+mn-lt"/>
              </a:rPr>
              <a:t>Comply with the FDA approval on July 12th 2021.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93AF81-EEFC-4ED3-AE25-940CE7C2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0"/>
            <a:ext cx="11696700" cy="9779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+mn-lt"/>
              </a:rPr>
              <a:t>Central IP team  - Instructions on Extension of Product Expiration Dates </a:t>
            </a:r>
          </a:p>
        </p:txBody>
      </p:sp>
    </p:spTree>
    <p:extLst>
      <p:ext uri="{BB962C8B-B14F-4D97-AF65-F5344CB8AC3E}">
        <p14:creationId xmlns:p14="http://schemas.microsoft.com/office/powerpoint/2010/main" val="392569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4BBAA7-E83A-4554-B396-2911C2D00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816" y="1117601"/>
            <a:ext cx="11332302" cy="49377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C2E35F-5C00-4276-A521-5C7B2704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Locator changes – Plasma Info page </a:t>
            </a:r>
          </a:p>
        </p:txBody>
      </p:sp>
    </p:spTree>
    <p:extLst>
      <p:ext uri="{BB962C8B-B14F-4D97-AF65-F5344CB8AC3E}">
        <p14:creationId xmlns:p14="http://schemas.microsoft.com/office/powerpoint/2010/main" val="4193072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5C8F7-DD61-44E7-8ED8-63A1BAA3CF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988906"/>
            <a:ext cx="11382851" cy="49445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A028CF-327F-46BD-8A84-3E6C2AE4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Locator changes – Plasma Info page </a:t>
            </a:r>
          </a:p>
        </p:txBody>
      </p:sp>
    </p:spTree>
    <p:extLst>
      <p:ext uri="{BB962C8B-B14F-4D97-AF65-F5344CB8AC3E}">
        <p14:creationId xmlns:p14="http://schemas.microsoft.com/office/powerpoint/2010/main" val="155266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A47A59-B87D-4E90-92A7-705021823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124372"/>
            <a:ext cx="11277600" cy="49513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938814-2B8D-41D6-A32C-27619C71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Locator changes – Plasma Info page </a:t>
            </a:r>
          </a:p>
        </p:txBody>
      </p:sp>
    </p:spTree>
    <p:extLst>
      <p:ext uri="{BB962C8B-B14F-4D97-AF65-F5344CB8AC3E}">
        <p14:creationId xmlns:p14="http://schemas.microsoft.com/office/powerpoint/2010/main" val="207452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056C21-C507-4A63-8C28-7F7CC0BAB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8162" y="988906"/>
            <a:ext cx="11196638" cy="50461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A49AC3-936F-4801-952E-A07D8C42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Locator changes – Plasma Info page </a:t>
            </a:r>
          </a:p>
        </p:txBody>
      </p:sp>
    </p:spTree>
    <p:extLst>
      <p:ext uri="{BB962C8B-B14F-4D97-AF65-F5344CB8AC3E}">
        <p14:creationId xmlns:p14="http://schemas.microsoft.com/office/powerpoint/2010/main" val="95599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3DC1D-1235-4DCB-AB08-5AA174B314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5649" y="988906"/>
            <a:ext cx="11279151" cy="49546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CFD08E-DF6E-42FD-B7B1-CFCEFF5E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Page</a:t>
            </a:r>
          </a:p>
        </p:txBody>
      </p:sp>
    </p:spTree>
    <p:extLst>
      <p:ext uri="{BB962C8B-B14F-4D97-AF65-F5344CB8AC3E}">
        <p14:creationId xmlns:p14="http://schemas.microsoft.com/office/powerpoint/2010/main" val="3030152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C4A169-149F-4493-A1F9-CFCE50C82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100" y="1422400"/>
            <a:ext cx="11061700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(Sonya Griffin &amp; Melanie Morabito) – assigned monitors to your sites – will unfinalize the plasma Info page.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Only, then you will have access to enter the </a:t>
            </a:r>
            <a:r>
              <a:rPr lang="en-US" sz="2800" b="1" dirty="0">
                <a:latin typeface="+mn-lt"/>
              </a:rPr>
              <a:t>new expiration date</a:t>
            </a:r>
            <a:r>
              <a:rPr lang="en-US" sz="280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 Weekly emails will be sent to each BB with the list of </a:t>
            </a:r>
            <a:r>
              <a:rPr lang="en-US" sz="2800" dirty="0" err="1">
                <a:latin typeface="+mn-lt"/>
              </a:rPr>
              <a:t>Euroimmun</a:t>
            </a:r>
            <a:r>
              <a:rPr lang="en-US" sz="2800" dirty="0">
                <a:latin typeface="+mn-lt"/>
              </a:rPr>
              <a:t> qualified DIN’s &amp; new expiration dates. 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14842C-4E4E-47D0-8E78-5D1A9214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Locator Data Entry  - New Expiration Dates</a:t>
            </a:r>
          </a:p>
        </p:txBody>
      </p:sp>
    </p:spTree>
    <p:extLst>
      <p:ext uri="{BB962C8B-B14F-4D97-AF65-F5344CB8AC3E}">
        <p14:creationId xmlns:p14="http://schemas.microsoft.com/office/powerpoint/2010/main" val="313019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AD1EDA-8984-4BDF-8E51-6E06C126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0320"/>
            <a:ext cx="11417300" cy="5072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</a:rPr>
              <a:t>August 1st 2021</a:t>
            </a:r>
            <a:r>
              <a:rPr lang="en-US" sz="2800" dirty="0">
                <a:latin typeface="+mn-lt"/>
              </a:rPr>
              <a:t>, only CCP units qualified for Euroimmun ratio ≥ 3.5 OD will be used for any patient enrollments under </a:t>
            </a:r>
            <a:r>
              <a:rPr lang="en-US" sz="2800" b="1" dirty="0">
                <a:latin typeface="+mn-lt"/>
              </a:rPr>
              <a:t>IND 19725</a:t>
            </a:r>
            <a:r>
              <a:rPr lang="en-US" sz="2800" dirty="0">
                <a:latin typeface="+mn-lt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 Short supplied with </a:t>
            </a:r>
            <a:r>
              <a:rPr lang="en-US" sz="2800" b="1" dirty="0">
                <a:latin typeface="+mn-lt"/>
              </a:rPr>
              <a:t>AB units</a:t>
            </a:r>
            <a:r>
              <a:rPr lang="en-US" sz="2800" dirty="0">
                <a:latin typeface="+mn-lt"/>
              </a:rPr>
              <a:t>, we request the blood banks to use </a:t>
            </a:r>
            <a:r>
              <a:rPr lang="en-US" sz="2800" b="1" dirty="0">
                <a:latin typeface="+mn-lt"/>
              </a:rPr>
              <a:t>AB units </a:t>
            </a:r>
            <a:r>
              <a:rPr lang="en-US" sz="2800" dirty="0">
                <a:latin typeface="+mn-lt"/>
              </a:rPr>
              <a:t>for only </a:t>
            </a:r>
            <a:r>
              <a:rPr lang="en-US" sz="2800" b="1" dirty="0">
                <a:latin typeface="+mn-lt"/>
              </a:rPr>
              <a:t>AB</a:t>
            </a:r>
            <a:r>
              <a:rPr lang="en-US" sz="2800" dirty="0">
                <a:latin typeface="+mn-lt"/>
              </a:rPr>
              <a:t> patients.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Don’t discard any </a:t>
            </a:r>
            <a:r>
              <a:rPr lang="en-US" sz="2800" b="1" dirty="0">
                <a:latin typeface="+mn-lt"/>
              </a:rPr>
              <a:t>IP product </a:t>
            </a:r>
            <a:r>
              <a:rPr lang="en-US" sz="2800" dirty="0">
                <a:latin typeface="+mn-lt"/>
              </a:rPr>
              <a:t>or </a:t>
            </a:r>
            <a:r>
              <a:rPr lang="en-US" sz="2800" b="1" dirty="0">
                <a:latin typeface="+mn-lt"/>
              </a:rPr>
              <a:t>thaw</a:t>
            </a:r>
            <a:r>
              <a:rPr lang="en-US" sz="2800" dirty="0">
                <a:latin typeface="+mn-lt"/>
              </a:rPr>
              <a:t> the near expiration product.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Please update the </a:t>
            </a:r>
            <a:r>
              <a:rPr lang="en-US" sz="2800" b="1" dirty="0">
                <a:latin typeface="+mn-lt"/>
              </a:rPr>
              <a:t>(May, June, July, &amp; August expiry dates) </a:t>
            </a:r>
            <a:r>
              <a:rPr lang="en-US" sz="2800" dirty="0">
                <a:latin typeface="+mn-lt"/>
              </a:rPr>
              <a:t>from 12 months to 15 months.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Study plasma units must be only used for the study enrollments.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AB52B7-414E-4A5E-9D18-BEA6C67C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Inventory  - Reminders </a:t>
            </a:r>
          </a:p>
        </p:txBody>
      </p:sp>
    </p:spTree>
    <p:extLst>
      <p:ext uri="{BB962C8B-B14F-4D97-AF65-F5344CB8AC3E}">
        <p14:creationId xmlns:p14="http://schemas.microsoft.com/office/powerpoint/2010/main" val="112887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995DD-22F6-47DB-9204-24B206468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900" y="1219200"/>
            <a:ext cx="10972799" cy="45212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Protocol version 9</a:t>
            </a:r>
          </a:p>
          <a:p>
            <a:r>
              <a:rPr lang="en-US" sz="2800" dirty="0">
                <a:latin typeface="+mn-lt"/>
              </a:rPr>
              <a:t>IP transfer training log</a:t>
            </a:r>
          </a:p>
          <a:p>
            <a:r>
              <a:rPr lang="en-US" sz="2800" dirty="0">
                <a:latin typeface="+mn-lt"/>
              </a:rPr>
              <a:t>IP manual version 12</a:t>
            </a:r>
          </a:p>
          <a:p>
            <a:r>
              <a:rPr lang="en-US" sz="2800" dirty="0">
                <a:latin typeface="+mn-lt"/>
              </a:rPr>
              <a:t>Manual for the Locator Data Entry – Version 1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  <a:p>
            <a:pPr marL="0" indent="0">
              <a:buNone/>
            </a:pPr>
            <a:r>
              <a:rPr lang="en-US" sz="2800" b="1" dirty="0">
                <a:latin typeface="+mn-lt"/>
              </a:rPr>
              <a:t>Sonya Griffin &amp; Melanie Morabito </a:t>
            </a:r>
            <a:r>
              <a:rPr lang="en-US" sz="2800" dirty="0">
                <a:latin typeface="+mn-lt"/>
              </a:rPr>
              <a:t>– Point of Contact from Central team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D3A770-7931-4DC8-BC4D-B6DF1BB3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846721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44FA11-4D6D-4190-9489-C98DA6EB8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253482"/>
            <a:ext cx="10210801" cy="43141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Locator – Data Entry common mistakes. </a:t>
            </a:r>
          </a:p>
          <a:p>
            <a:r>
              <a:rPr lang="en-US" sz="2800" dirty="0">
                <a:latin typeface="+mn-lt"/>
              </a:rPr>
              <a:t>Next week, monitors will coordinate about the training session.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81AAEE-D39B-4FB3-AABC-48841E32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Upcoming Training</a:t>
            </a:r>
          </a:p>
        </p:txBody>
      </p:sp>
    </p:spTree>
    <p:extLst>
      <p:ext uri="{BB962C8B-B14F-4D97-AF65-F5344CB8AC3E}">
        <p14:creationId xmlns:p14="http://schemas.microsoft.com/office/powerpoint/2010/main" val="101756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1AB4CDD-4995-4D9F-B028-66641E1A4E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991"/>
              </p:ext>
            </p:extLst>
          </p:nvPr>
        </p:nvGraphicFramePr>
        <p:xfrm>
          <a:off x="4136485" y="228600"/>
          <a:ext cx="7793878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23" name="Text Placeholder 8">
            <a:extLst>
              <a:ext uri="{FF2B5EF4-FFF2-40B4-BE49-F238E27FC236}">
                <a16:creationId xmlns:a16="http://schemas.microsoft.com/office/drawing/2014/main" id="{7964F99B-335B-4CB5-8CE2-3B512B5B7FF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2355850"/>
            <a:ext cx="3200400" cy="3949700"/>
          </a:xfrm>
        </p:spPr>
        <p:txBody>
          <a:bodyPr/>
          <a:lstStyle/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Calibri Light" panose="020F0302020204030204" pitchFamily="34" charset="0"/>
              </a:rPr>
              <a:t>COVID-19 Convalescent Plasma Trials. </a:t>
            </a:r>
            <a:br>
              <a:rPr lang="en-US" altLang="en-US" sz="2200" b="1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br>
              <a:rPr lang="en-US" altLang="en-US" sz="2200" b="1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endParaRPr lang="en-US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64EE3-86EA-4BA3-BAA2-5E4608ED321C}"/>
              </a:ext>
            </a:extLst>
          </p:cNvPr>
          <p:cNvSpPr txBox="1"/>
          <p:nvPr/>
        </p:nvSpPr>
        <p:spPr>
          <a:xfrm>
            <a:off x="6268720" y="751840"/>
            <a:ext cx="90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E049C-8482-4725-B111-AB700369FF93}"/>
              </a:ext>
            </a:extLst>
          </p:cNvPr>
          <p:cNvSpPr txBox="1"/>
          <p:nvPr/>
        </p:nvSpPr>
        <p:spPr>
          <a:xfrm>
            <a:off x="6268720" y="1251466"/>
            <a:ext cx="415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Investigational Product( Convalescent Plasma) -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30706-A7FB-43FC-BC61-70815E07DDCE}"/>
              </a:ext>
            </a:extLst>
          </p:cNvPr>
          <p:cNvSpPr txBox="1"/>
          <p:nvPr/>
        </p:nvSpPr>
        <p:spPr>
          <a:xfrm>
            <a:off x="6268720" y="2274331"/>
            <a:ext cx="371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Locator Database - new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0D4FF-7273-44A3-95DF-0CCD491EF8FC}"/>
              </a:ext>
            </a:extLst>
          </p:cNvPr>
          <p:cNvSpPr txBox="1"/>
          <p:nvPr/>
        </p:nvSpPr>
        <p:spPr>
          <a:xfrm>
            <a:off x="6380480" y="295175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Instructions on the Locator Data Entry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6B82C-ACF1-43C7-BB9E-06BD074519DC}"/>
              </a:ext>
            </a:extLst>
          </p:cNvPr>
          <p:cNvSpPr txBox="1"/>
          <p:nvPr/>
        </p:nvSpPr>
        <p:spPr>
          <a:xfrm>
            <a:off x="6268720" y="4719732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Documentation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49328-7F49-4C80-BF1D-78E4C3529C92}"/>
              </a:ext>
            </a:extLst>
          </p:cNvPr>
          <p:cNvSpPr txBox="1"/>
          <p:nvPr/>
        </p:nvSpPr>
        <p:spPr>
          <a:xfrm>
            <a:off x="6096000" y="6106160"/>
            <a:ext cx="240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 / other items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35FA07-7FE8-4475-8F66-D939C85FEF9A}"/>
              </a:ext>
            </a:extLst>
          </p:cNvPr>
          <p:cNvSpPr txBox="1"/>
          <p:nvPr/>
        </p:nvSpPr>
        <p:spPr>
          <a:xfrm>
            <a:off x="261638" y="4727456"/>
            <a:ext cx="3673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CSSC – Central Pharmacist Manager </a:t>
            </a:r>
          </a:p>
          <a:p>
            <a:r>
              <a:rPr lang="en-US" dirty="0"/>
              <a:t>Anusha Yarava, PharmD, MPH</a:t>
            </a:r>
          </a:p>
          <a:p>
            <a:r>
              <a:rPr lang="en-US" dirty="0"/>
              <a:t>August 02,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127B79-2A67-4293-848D-A48FEAD8112D}"/>
              </a:ext>
            </a:extLst>
          </p:cNvPr>
          <p:cNvSpPr txBox="1"/>
          <p:nvPr/>
        </p:nvSpPr>
        <p:spPr>
          <a:xfrm>
            <a:off x="6380480" y="3765310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Reminders  - Plasma Units Inventory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30DE85-E257-49B3-A5EF-70670BE90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253482"/>
            <a:ext cx="10637521" cy="45123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</a:p>
        </p:txBody>
      </p:sp>
      <p:pic>
        <p:nvPicPr>
          <p:cNvPr id="1026" name="Picture 2" descr="https://usc-powerpoint.officeapps.live.com/pods/GetClipboardImage.ashx?Id=3d0b79fb-8859-422b-b8b1-df3f6ac6287e&amp;DC=PUS8&amp;pkey=d9bbc4e2-9cbb-4139-9c63-d4a8dfc2d308&amp;wdwaccluster=PUS8">
            <a:extLst>
              <a:ext uri="{FF2B5EF4-FFF2-40B4-BE49-F238E27FC236}">
                <a16:creationId xmlns:a16="http://schemas.microsoft.com/office/drawing/2014/main" id="{9977B765-FE28-4BC0-9E21-052BC8E9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952500"/>
            <a:ext cx="10269222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7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CF5300-F42D-4AE6-B884-4735BA546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460500"/>
            <a:ext cx="11061700" cy="45034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EUROIMMUN ratio </a:t>
            </a:r>
            <a:r>
              <a:rPr lang="en-US" dirty="0"/>
              <a:t>≥ </a:t>
            </a:r>
            <a:r>
              <a:rPr lang="en-US" sz="2800" dirty="0">
                <a:latin typeface="+mn-lt"/>
              </a:rPr>
              <a:t>3.5 OD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FDA approval on </a:t>
            </a:r>
            <a:r>
              <a:rPr lang="en-US" sz="2800" b="1" dirty="0">
                <a:latin typeface="+mn-lt"/>
              </a:rPr>
              <a:t>April 19</a:t>
            </a:r>
            <a:r>
              <a:rPr lang="en-US" sz="2800" b="1" baseline="30000" dirty="0">
                <a:latin typeface="+mn-lt"/>
              </a:rPr>
              <a:t>th</a:t>
            </a:r>
            <a:r>
              <a:rPr lang="en-US" sz="2800" b="1" dirty="0">
                <a:latin typeface="+mn-lt"/>
              </a:rPr>
              <a:t> 2021</a:t>
            </a:r>
            <a:endParaRPr 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+mn-lt"/>
              </a:rPr>
              <a:t>Central IRB approval (</a:t>
            </a:r>
            <a:r>
              <a:rPr lang="en-US" sz="2800" b="1" dirty="0">
                <a:latin typeface="+mn-lt"/>
              </a:rPr>
              <a:t>July 21, </a:t>
            </a:r>
            <a:r>
              <a:rPr lang="en-US" sz="2800" b="1">
                <a:latin typeface="+mn-lt"/>
              </a:rPr>
              <a:t>2021</a:t>
            </a:r>
            <a:r>
              <a:rPr lang="en-US" sz="2800">
                <a:latin typeface="+mn-lt"/>
              </a:rPr>
              <a:t>) </a:t>
            </a:r>
            <a:endParaRPr 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PLEASE COMPLETE ANY PENDING LOCAL IRB NOTIFICATIONS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AC13E-9D4F-41AC-A16A-331F49FC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#1: CP Restricted in Line the EUA Qualification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48187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6F7249-F03B-4B1F-B7A8-0ECBA6723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600" y="1229360"/>
            <a:ext cx="10688320" cy="4582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3300" dirty="0">
                <a:latin typeface="+mn-lt"/>
              </a:rPr>
              <a:t>Central Blood Bank team have sent instructions to each individual blood bank regarding high titer plasma units qualification.</a:t>
            </a:r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3300" dirty="0">
                <a:latin typeface="+mn-lt"/>
              </a:rPr>
              <a:t>To isolate the non-</a:t>
            </a:r>
            <a:r>
              <a:rPr lang="en-US" sz="3300" dirty="0" err="1">
                <a:latin typeface="+mn-lt"/>
              </a:rPr>
              <a:t>Euroimmun</a:t>
            </a:r>
            <a:r>
              <a:rPr lang="en-US" sz="3300" dirty="0">
                <a:latin typeface="+mn-lt"/>
              </a:rPr>
              <a:t> qualified products from the sites inventory.</a:t>
            </a:r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3300" dirty="0">
                <a:latin typeface="+mn-lt"/>
              </a:rPr>
              <a:t>SN will work to return the nonqualified product to the JHU lab in this week. </a:t>
            </a:r>
          </a:p>
          <a:p>
            <a:pPr marL="233363" indent="-233363">
              <a:lnSpc>
                <a:spcPct val="160000"/>
              </a:lnSpc>
              <a:buClrTx/>
            </a:pPr>
            <a:endParaRPr lang="en-US" sz="33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901000-C38E-4D02-A95F-EDE2EAC5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Central IP team  - Instructions (Inventory Management)</a:t>
            </a:r>
          </a:p>
        </p:txBody>
      </p:sp>
    </p:spTree>
    <p:extLst>
      <p:ext uri="{BB962C8B-B14F-4D97-AF65-F5344CB8AC3E}">
        <p14:creationId xmlns:p14="http://schemas.microsoft.com/office/powerpoint/2010/main" val="152554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0C2AF9-37E7-4DB8-ABDA-D037F7476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253482"/>
            <a:ext cx="9977121" cy="4534332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The list has unknown Euroimmun ratio values. </a:t>
            </a:r>
          </a:p>
          <a:p>
            <a:r>
              <a:rPr lang="en-US" sz="2800" dirty="0">
                <a:latin typeface="+mn-lt"/>
              </a:rPr>
              <a:t>We are working on pending Euroimmun Ab results. </a:t>
            </a:r>
          </a:p>
          <a:p>
            <a:r>
              <a:rPr lang="en-US" sz="2800" dirty="0">
                <a:latin typeface="+mn-lt"/>
              </a:rPr>
              <a:t>A list will be shared, when available.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EAB1C-F3B6-4186-9BA6-4A275F27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– Euroimmun Qualified Units</a:t>
            </a:r>
          </a:p>
        </p:txBody>
      </p:sp>
    </p:spTree>
    <p:extLst>
      <p:ext uri="{BB962C8B-B14F-4D97-AF65-F5344CB8AC3E}">
        <p14:creationId xmlns:p14="http://schemas.microsoft.com/office/powerpoint/2010/main" val="371220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76CF9A-41FB-4C02-B75D-28FDD871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Locator Changes – Plasma Display Page.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9DEEEA-90E0-4F3E-994B-A285179E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6" y="941493"/>
            <a:ext cx="11967364" cy="49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C47BA4-E4F6-4E26-8BFB-673B677966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914" y="1162298"/>
            <a:ext cx="11277600" cy="1750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BA5DB-D5D5-40B6-8FFD-74279F796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640" y="3200400"/>
            <a:ext cx="10251440" cy="2495302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IP return reason: </a:t>
            </a:r>
            <a:r>
              <a:rPr lang="en-US" sz="2800" dirty="0">
                <a:latin typeface="+mn-lt"/>
              </a:rPr>
              <a:t>Return of Non-Euroimmun Qualified Product to JHU lab as per (JHU- Central Pharmacist Request).</a:t>
            </a:r>
          </a:p>
          <a:p>
            <a:r>
              <a:rPr lang="en-US" sz="2800" dirty="0">
                <a:latin typeface="+mn-lt"/>
              </a:rPr>
              <a:t>The assigned monitor will review the data entry &amp; follow up with your sites for any data entry corrections.</a:t>
            </a:r>
          </a:p>
          <a:p>
            <a:pPr marL="0" indent="0">
              <a:buNone/>
            </a:pPr>
            <a:endParaRPr lang="en-US" sz="28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F90957-C14E-4260-99FB-F67A5CE0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Locator Data Entry </a:t>
            </a:r>
          </a:p>
        </p:txBody>
      </p:sp>
    </p:spTree>
    <p:extLst>
      <p:ext uri="{BB962C8B-B14F-4D97-AF65-F5344CB8AC3E}">
        <p14:creationId xmlns:p14="http://schemas.microsoft.com/office/powerpoint/2010/main" val="164104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FE21F6-EB55-4A95-B85D-D67837374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253481"/>
            <a:ext cx="10058402" cy="4534333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+mn-lt"/>
              </a:rPr>
              <a:t>Shipping address to return the non-Euroimmun qualified product.</a:t>
            </a:r>
            <a:endParaRPr lang="en-US" sz="2100" b="1" u="sng" dirty="0">
              <a:latin typeface="+mn-lt"/>
            </a:endParaRPr>
          </a:p>
          <a:p>
            <a:pPr marL="0" indent="0">
              <a:buNone/>
            </a:pPr>
            <a:endParaRPr lang="en-US" sz="2100" b="1" u="sng" dirty="0">
              <a:latin typeface="+mn-lt"/>
            </a:endParaRPr>
          </a:p>
          <a:p>
            <a:pPr marL="0" indent="0">
              <a:buNone/>
            </a:pPr>
            <a:r>
              <a:rPr lang="en-US" sz="2100" b="1" u="sng" dirty="0">
                <a:latin typeface="+mn-lt"/>
              </a:rPr>
              <a:t>Shipping address:</a:t>
            </a:r>
          </a:p>
          <a:p>
            <a:pPr marL="0" indent="0">
              <a:buNone/>
            </a:pPr>
            <a:endParaRPr lang="en-US" sz="2100" b="1" u="sng" dirty="0">
              <a:latin typeface="+mn-lt"/>
            </a:endParaRP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Attention to:  Dr. David Sullivan</a:t>
            </a: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615 N. Wolfe Street Room W4612</a:t>
            </a: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Baltimore, Maryland 21205</a:t>
            </a: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Email ID:  </a:t>
            </a:r>
            <a:r>
              <a:rPr lang="en-US" sz="2100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dsulliv7@jhmi.edu</a:t>
            </a:r>
            <a:endParaRPr lang="en-US" sz="2100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96BEE-657C-47C3-81F2-44BFEA5FAB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100" b="1" u="sng" dirty="0">
              <a:latin typeface="+mn-lt"/>
            </a:endParaRPr>
          </a:p>
          <a:p>
            <a:pPr marL="0" indent="0">
              <a:buNone/>
            </a:pPr>
            <a:endParaRPr lang="en-US" sz="2100" b="1" u="sng" dirty="0">
              <a:latin typeface="+mn-lt"/>
            </a:endParaRPr>
          </a:p>
          <a:p>
            <a:pPr marL="0" indent="0">
              <a:buNone/>
            </a:pPr>
            <a:r>
              <a:rPr lang="en-US" sz="2100" b="1" u="sng" dirty="0">
                <a:latin typeface="+mn-lt"/>
              </a:rPr>
              <a:t>Point of Contact :</a:t>
            </a:r>
          </a:p>
          <a:p>
            <a:pPr marL="0" indent="0">
              <a:buNone/>
            </a:pPr>
            <a:endParaRPr lang="en-US" sz="2100" dirty="0">
              <a:latin typeface="+mn-lt"/>
            </a:endParaRP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Manju Thakar (JHU lab Specialist)</a:t>
            </a: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Cell# 410 599 5496</a:t>
            </a:r>
          </a:p>
          <a:p>
            <a:pPr marL="0" indent="0">
              <a:buNone/>
            </a:pPr>
            <a:r>
              <a:rPr lang="en-US" sz="2100" dirty="0">
                <a:latin typeface="+mn-lt"/>
              </a:rPr>
              <a:t>Email: </a:t>
            </a:r>
            <a:r>
              <a:rPr lang="en-US" sz="21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mthakar3@jhu.edu</a:t>
            </a:r>
            <a:endParaRPr lang="en-US" sz="2100" dirty="0">
              <a:latin typeface="+mn-lt"/>
            </a:endParaRPr>
          </a:p>
          <a:p>
            <a:endParaRPr lang="en-US" sz="21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DFEE8E-B3BA-4426-A43C-A05F7A05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Address </a:t>
            </a:r>
          </a:p>
        </p:txBody>
      </p:sp>
    </p:spTree>
    <p:extLst>
      <p:ext uri="{BB962C8B-B14F-4D97-AF65-F5344CB8AC3E}">
        <p14:creationId xmlns:p14="http://schemas.microsoft.com/office/powerpoint/2010/main" val="249053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CDA416-97C6-42B2-87FB-8111492B7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253482"/>
            <a:ext cx="10231122" cy="4534332"/>
          </a:xfrm>
        </p:spPr>
        <p:txBody>
          <a:bodyPr>
            <a:normAutofit fontScale="77500" lnSpcReduction="20000"/>
          </a:bodyPr>
          <a:lstStyle/>
          <a:p>
            <a:pPr marL="233363" indent="-233363">
              <a:lnSpc>
                <a:spcPct val="160000"/>
              </a:lnSpc>
              <a:buClrTx/>
            </a:pPr>
            <a:r>
              <a:rPr lang="en-US" sz="4000" dirty="0">
                <a:latin typeface="+mn-lt"/>
              </a:rPr>
              <a:t>FDA approval on </a:t>
            </a:r>
            <a:r>
              <a:rPr lang="en-US" sz="3600" b="1" dirty="0">
                <a:latin typeface="+mn-lt"/>
              </a:rPr>
              <a:t>July 12, 2021</a:t>
            </a:r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4000" dirty="0">
                <a:latin typeface="+mn-lt"/>
              </a:rPr>
              <a:t>Extending the product expiration date by 3 months </a:t>
            </a:r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4000" dirty="0">
                <a:latin typeface="+mn-lt"/>
              </a:rPr>
              <a:t>For convalescent plasma product only under use of </a:t>
            </a:r>
            <a:r>
              <a:rPr lang="en-US" sz="4000" b="1" dirty="0">
                <a:latin typeface="+mn-lt"/>
              </a:rPr>
              <a:t>IND 19725</a:t>
            </a:r>
          </a:p>
          <a:p>
            <a:pPr marL="233363" indent="-233363">
              <a:lnSpc>
                <a:spcPct val="160000"/>
              </a:lnSpc>
              <a:buClrTx/>
            </a:pPr>
            <a:r>
              <a:rPr lang="en-US" sz="4000" dirty="0">
                <a:latin typeface="+mn-lt"/>
              </a:rPr>
              <a:t>CCP products with expiration dates in </a:t>
            </a:r>
            <a:r>
              <a:rPr lang="en-US" sz="4000" b="1" dirty="0">
                <a:latin typeface="+mn-lt"/>
              </a:rPr>
              <a:t>May, June, July, and August 2021,</a:t>
            </a:r>
            <a:r>
              <a:rPr lang="en-US" sz="4000" dirty="0">
                <a:latin typeface="+mn-lt"/>
              </a:rPr>
              <a:t> are extended by </a:t>
            </a:r>
            <a:r>
              <a:rPr lang="en-US" sz="4000" b="1" dirty="0">
                <a:latin typeface="+mn-lt"/>
              </a:rPr>
              <a:t>3 months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F06A9B-3FED-457C-872D-F04AB2FB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548"/>
            <a:ext cx="11419840" cy="780358"/>
          </a:xfrm>
        </p:spPr>
        <p:txBody>
          <a:bodyPr>
            <a:noAutofit/>
          </a:bodyPr>
          <a:lstStyle/>
          <a:p>
            <a:r>
              <a:rPr lang="en-US" sz="3200" dirty="0"/>
              <a:t>#2: FDA Approval on Extension of Product Expiration Dates</a:t>
            </a:r>
          </a:p>
        </p:txBody>
      </p:sp>
    </p:spTree>
    <p:extLst>
      <p:ext uri="{BB962C8B-B14F-4D97-AF65-F5344CB8AC3E}">
        <p14:creationId xmlns:p14="http://schemas.microsoft.com/office/powerpoint/2010/main" val="28970303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5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6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7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1_Bliss 2018 Slide Master">
  <a:themeElements>
    <a:clrScheme name="Bliss 2018 custom palette">
      <a:dk1>
        <a:srgbClr val="000000"/>
      </a:dk1>
      <a:lt1>
        <a:srgbClr val="FFFFFF"/>
      </a:lt1>
      <a:dk2>
        <a:srgbClr val="444444"/>
      </a:dk2>
      <a:lt2>
        <a:srgbClr val="E6E6E6"/>
      </a:lt2>
      <a:accent1>
        <a:srgbClr val="F16124"/>
      </a:accent1>
      <a:accent2>
        <a:srgbClr val="6E6E6E"/>
      </a:accent2>
      <a:accent3>
        <a:srgbClr val="BABABA"/>
      </a:accent3>
      <a:accent4>
        <a:srgbClr val="DDDDDD"/>
      </a:accent4>
      <a:accent5>
        <a:srgbClr val="2F3656"/>
      </a:accent5>
      <a:accent6>
        <a:srgbClr val="F16124"/>
      </a:accent6>
      <a:hlink>
        <a:srgbClr val="F16124"/>
      </a:hlink>
      <a:folHlink>
        <a:srgbClr val="2F365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3_Retrospect">
  <a:themeElements>
    <a:clrScheme name="Custom 3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84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FF8427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C1261BD2589647AF568EC4AD577A65" ma:contentTypeVersion="13" ma:contentTypeDescription="Create a new document." ma:contentTypeScope="" ma:versionID="9b73ecdba55cd7f76e9099434e635b2b">
  <xsd:schema xmlns:xsd="http://www.w3.org/2001/XMLSchema" xmlns:xs="http://www.w3.org/2001/XMLSchema" xmlns:p="http://schemas.microsoft.com/office/2006/metadata/properties" xmlns:ns3="7b16dde6-4539-4389-99bb-b69ab4992f8d" xmlns:ns4="2e8b138a-d50c-4ac2-949f-d3f7137f6d96" targetNamespace="http://schemas.microsoft.com/office/2006/metadata/properties" ma:root="true" ma:fieldsID="2618fa5df35b5fa9be9cfbf49893f94d" ns3:_="" ns4:_="">
    <xsd:import namespace="7b16dde6-4539-4389-99bb-b69ab4992f8d"/>
    <xsd:import namespace="2e8b138a-d50c-4ac2-949f-d3f7137f6d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16dde6-4539-4389-99bb-b69ab4992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b138a-d50c-4ac2-949f-d3f7137f6d9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B042CF-C72B-4772-A6CC-35264FC1D455}">
  <ds:schemaRefs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2e8b138a-d50c-4ac2-949f-d3f7137f6d96"/>
    <ds:schemaRef ds:uri="7b16dde6-4539-4389-99bb-b69ab4992f8d"/>
  </ds:schemaRefs>
</ds:datastoreItem>
</file>

<file path=customXml/itemProps2.xml><?xml version="1.0" encoding="utf-8"?>
<ds:datastoreItem xmlns:ds="http://schemas.openxmlformats.org/officeDocument/2006/customXml" ds:itemID="{6D395E46-836A-4A8E-B255-215350C239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84B5B3-652E-4DD0-AE2D-0C1DE4D43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16dde6-4539-4389-99bb-b69ab4992f8d"/>
    <ds:schemaRef ds:uri="2e8b138a-d50c-4ac2-949f-d3f7137f6d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6072</TotalTime>
  <Words>673</Words>
  <Application>Microsoft Office PowerPoint</Application>
  <PresentationFormat>Widescreen</PresentationFormat>
  <Paragraphs>98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Microsoft YaHei</vt:lpstr>
      <vt:lpstr>.AppleSystemUIFont</vt:lpstr>
      <vt:lpstr>Arial</vt:lpstr>
      <vt:lpstr>Calibri</vt:lpstr>
      <vt:lpstr>Calibri Light</vt:lpstr>
      <vt:lpstr>Devanagari MT Regular</vt:lpstr>
      <vt:lpstr>Fira Sans</vt:lpstr>
      <vt:lpstr>Franklin Gothic Book</vt:lpstr>
      <vt:lpstr>Franklin Gothic Medium</vt:lpstr>
      <vt:lpstr>Kohinoor Devanagari</vt:lpstr>
      <vt:lpstr>Kohinoor Devanagari Medium</vt:lpstr>
      <vt:lpstr>Times New Roman</vt:lpstr>
      <vt:lpstr>Retrospect</vt:lpstr>
      <vt:lpstr>4_Retrospect</vt:lpstr>
      <vt:lpstr>2_Retrospect</vt:lpstr>
      <vt:lpstr>5_Retrospect</vt:lpstr>
      <vt:lpstr>6_Retrospect</vt:lpstr>
      <vt:lpstr>7_Retrospect</vt:lpstr>
      <vt:lpstr>1_Bliss 2018 Slide Master</vt:lpstr>
      <vt:lpstr>8_Retrospect</vt:lpstr>
      <vt:lpstr>3_Retrospect</vt:lpstr>
      <vt:lpstr>COVID-19 Convalescent Plasma  </vt:lpstr>
      <vt:lpstr>PowerPoint Presentation</vt:lpstr>
      <vt:lpstr>#1: CP Restricted in Line the EUA Qualification Requirements</vt:lpstr>
      <vt:lpstr>Central IP team  - Instructions (Inventory Management)</vt:lpstr>
      <vt:lpstr>Non – Euroimmun Qualified Units</vt:lpstr>
      <vt:lpstr>Locator Changes – Plasma Display Page.</vt:lpstr>
      <vt:lpstr>Locator Data Entry </vt:lpstr>
      <vt:lpstr>Shipping Address </vt:lpstr>
      <vt:lpstr>#2: FDA Approval on Extension of Product Expiration Dates</vt:lpstr>
      <vt:lpstr>Central IP team  - Instructions on Extension of Product Expiration Dates </vt:lpstr>
      <vt:lpstr>Locator changes – Plasma Info page </vt:lpstr>
      <vt:lpstr>Locator changes – Plasma Info page </vt:lpstr>
      <vt:lpstr>Locator changes – Plasma Info page </vt:lpstr>
      <vt:lpstr>Locator changes – Plasma Info page </vt:lpstr>
      <vt:lpstr>Display Page</vt:lpstr>
      <vt:lpstr>Locator Data Entry  - New Expiration Dates</vt:lpstr>
      <vt:lpstr>Plasma Inventory  - Reminders </vt:lpstr>
      <vt:lpstr>Training Documentation</vt:lpstr>
      <vt:lpstr>Next Upcoming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Convalescent Plasma  Weekly Local Planning Meeting August 17, 2020</dc:title>
  <dc:creator>Amy Gawad</dc:creator>
  <cp:lastModifiedBy>Cecilia Pessoa Gingerich</cp:lastModifiedBy>
  <cp:revision>28</cp:revision>
  <dcterms:created xsi:type="dcterms:W3CDTF">2020-08-17T01:24:17Z</dcterms:created>
  <dcterms:modified xsi:type="dcterms:W3CDTF">2021-08-04T21:36:31Z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0x010100B3C1261BD2589647AF568EC4AD577A65</vt:lpwstr>
  </property>
</Properties>
</file>